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3" r:id="rId1"/>
  </p:sldMasterIdLst>
  <p:notesMasterIdLst>
    <p:notesMasterId r:id="rId7"/>
  </p:notesMasterIdLst>
  <p:handoutMasterIdLst>
    <p:handoutMasterId r:id="rId8"/>
  </p:handoutMasterIdLst>
  <p:sldIdLst>
    <p:sldId id="789" r:id="rId2"/>
    <p:sldId id="709" r:id="rId3"/>
    <p:sldId id="638" r:id="rId4"/>
    <p:sldId id="727" r:id="rId5"/>
    <p:sldId id="788" r:id="rId6"/>
  </p:sldIdLst>
  <p:sldSz cx="9144000" cy="5143500" type="screen16x9"/>
  <p:notesSz cx="10234613" cy="7099300"/>
  <p:custDataLst>
    <p:tags r:id="rId9"/>
  </p:custDataLst>
  <p:defaultTextStyle>
    <a:defPPr>
      <a:defRPr lang="de-DE"/>
    </a:defPPr>
    <a:lvl1pPr algn="l" rtl="0" fontAlgn="base">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A0000"/>
    <a:srgbClr val="336699"/>
    <a:srgbClr val="99FFCC"/>
    <a:srgbClr val="CCFF99"/>
    <a:srgbClr val="FFFFFF"/>
    <a:srgbClr val="E8DD00"/>
    <a:srgbClr val="FFF4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5" autoAdjust="0"/>
    <p:restoredTop sz="95226" autoAdjust="0"/>
  </p:normalViewPr>
  <p:slideViewPr>
    <p:cSldViewPr>
      <p:cViewPr varScale="1">
        <p:scale>
          <a:sx n="113" d="100"/>
          <a:sy n="113" d="100"/>
        </p:scale>
        <p:origin x="490" y="9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30"/>
    </p:cViewPr>
  </p:sorterViewPr>
  <p:notesViewPr>
    <p:cSldViewPr snapToGrid="0" snapToObjects="1">
      <p:cViewPr varScale="1">
        <p:scale>
          <a:sx n="83" d="100"/>
          <a:sy n="83" d="100"/>
        </p:scale>
        <p:origin x="1901" y="82"/>
      </p:cViewPr>
      <p:guideLst>
        <p:guide orient="horz" pos="2236"/>
        <p:guide pos="32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435304" cy="3545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797023" y="0"/>
            <a:ext cx="4435304" cy="354580"/>
          </a:xfrm>
          <a:prstGeom prst="rect">
            <a:avLst/>
          </a:prstGeom>
        </p:spPr>
        <p:txBody>
          <a:bodyPr vert="horz" lIns="91440" tIns="45720" rIns="91440" bIns="45720" rtlCol="0"/>
          <a:lstStyle>
            <a:lvl1pPr algn="r">
              <a:defRPr sz="1200"/>
            </a:lvl1pPr>
          </a:lstStyle>
          <a:p>
            <a:fld id="{4E9DBEC1-03D6-8C41-96E3-520E1D7FD629}" type="datetimeFigureOut">
              <a:rPr lang="en-US" smtClean="0"/>
              <a:t>6/25/2021</a:t>
            </a:fld>
            <a:endParaRPr lang="en-US"/>
          </a:p>
        </p:txBody>
      </p:sp>
      <p:sp>
        <p:nvSpPr>
          <p:cNvPr id="4" name="Footer Placeholder 3"/>
          <p:cNvSpPr>
            <a:spLocks noGrp="1"/>
          </p:cNvSpPr>
          <p:nvPr>
            <p:ph type="ftr" sz="quarter" idx="2"/>
          </p:nvPr>
        </p:nvSpPr>
        <p:spPr>
          <a:xfrm>
            <a:off x="2" y="6743619"/>
            <a:ext cx="4435304" cy="3545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797023" y="6743619"/>
            <a:ext cx="4435304" cy="354580"/>
          </a:xfrm>
          <a:prstGeom prst="rect">
            <a:avLst/>
          </a:prstGeom>
        </p:spPr>
        <p:txBody>
          <a:bodyPr vert="horz" lIns="91440" tIns="45720" rIns="91440" bIns="45720" rtlCol="0" anchor="b"/>
          <a:lstStyle>
            <a:lvl1pPr algn="r">
              <a:defRPr sz="1200"/>
            </a:lvl1pPr>
          </a:lstStyle>
          <a:p>
            <a:fld id="{1FAA035C-FB08-0242-AF90-D9F53D6B6D73}" type="slidenum">
              <a:rPr lang="en-US" smtClean="0"/>
              <a:t>‹#›</a:t>
            </a:fld>
            <a:endParaRPr lang="en-US"/>
          </a:p>
        </p:txBody>
      </p:sp>
    </p:spTree>
    <p:extLst>
      <p:ext uri="{BB962C8B-B14F-4D97-AF65-F5344CB8AC3E}">
        <p14:creationId xmlns:p14="http://schemas.microsoft.com/office/powerpoint/2010/main" val="3249657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0"/>
            <a:ext cx="4435304" cy="35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9048" tIns="49524" rIns="99048" bIns="49524" numCol="1" anchor="t" anchorCtr="0" compatLnSpc="1">
            <a:prstTxWarp prst="textNoShape">
              <a:avLst/>
            </a:prstTxWarp>
          </a:bodyPr>
          <a:lstStyle>
            <a:lvl1pPr defTabSz="990600" eaLnBrk="0" hangingPunct="0">
              <a:defRPr sz="1300" b="1">
                <a:latin typeface="Times New Roman" charset="0"/>
                <a:cs typeface="+mn-cs"/>
              </a:defRPr>
            </a:lvl1pPr>
          </a:lstStyle>
          <a:p>
            <a:pPr>
              <a:defRPr/>
            </a:pPr>
            <a:endParaRPr lang="en-US" dirty="0"/>
          </a:p>
        </p:txBody>
      </p:sp>
      <p:sp>
        <p:nvSpPr>
          <p:cNvPr id="8195" name="Rectangle 3"/>
          <p:cNvSpPr>
            <a:spLocks noGrp="1" noChangeArrowheads="1"/>
          </p:cNvSpPr>
          <p:nvPr>
            <p:ph type="dt" idx="1"/>
          </p:nvPr>
        </p:nvSpPr>
        <p:spPr bwMode="auto">
          <a:xfrm>
            <a:off x="5799311" y="0"/>
            <a:ext cx="4435304" cy="35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9048" tIns="49524" rIns="99048" bIns="49524" numCol="1" anchor="t" anchorCtr="0" compatLnSpc="1">
            <a:prstTxWarp prst="textNoShape">
              <a:avLst/>
            </a:prstTxWarp>
          </a:bodyPr>
          <a:lstStyle>
            <a:lvl1pPr algn="r" defTabSz="990600" eaLnBrk="0" hangingPunct="0">
              <a:defRPr sz="1300" b="1">
                <a:latin typeface="Times New Roman" charset="0"/>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2516188" y="409575"/>
            <a:ext cx="5202237" cy="29273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1059164" y="3445645"/>
            <a:ext cx="8116288" cy="312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9048" tIns="49524" rIns="99048" bIns="49524"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2" y="6744721"/>
            <a:ext cx="4435304" cy="35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9048" tIns="49524" rIns="99048" bIns="49524" numCol="1" anchor="b" anchorCtr="0" compatLnSpc="1">
            <a:prstTxWarp prst="textNoShape">
              <a:avLst/>
            </a:prstTxWarp>
          </a:bodyPr>
          <a:lstStyle>
            <a:lvl1pPr defTabSz="990600" eaLnBrk="0" hangingPunct="0">
              <a:defRPr sz="1300" b="1">
                <a:latin typeface="Times New Roman" charset="0"/>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5799311" y="6744721"/>
            <a:ext cx="4435304" cy="35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9048" tIns="49524" rIns="99048" bIns="49524" numCol="1" anchor="b" anchorCtr="0" compatLnSpc="1">
            <a:prstTxWarp prst="textNoShape">
              <a:avLst/>
            </a:prstTxWarp>
          </a:bodyPr>
          <a:lstStyle>
            <a:lvl1pPr algn="r" defTabSz="990600" eaLnBrk="0" hangingPunct="0">
              <a:defRPr sz="1300" b="1">
                <a:latin typeface="Times New Roman" charset="0"/>
                <a:cs typeface="+mn-cs"/>
              </a:defRPr>
            </a:lvl1pPr>
          </a:lstStyle>
          <a:p>
            <a:pPr>
              <a:defRPr/>
            </a:pPr>
            <a:fld id="{2D72F1E3-2578-1242-A6A3-72B7E9BB2E1A}" type="slidenum">
              <a:rPr lang="en-US"/>
              <a:pPr>
                <a:defRPr/>
              </a:pPr>
              <a:t>‹#›</a:t>
            </a:fld>
            <a:endParaRPr lang="en-US" dirty="0"/>
          </a:p>
        </p:txBody>
      </p:sp>
    </p:spTree>
    <p:extLst>
      <p:ext uri="{BB962C8B-B14F-4D97-AF65-F5344CB8AC3E}">
        <p14:creationId xmlns:p14="http://schemas.microsoft.com/office/powerpoint/2010/main" val="3895087127"/>
      </p:ext>
    </p:extLst>
  </p:cSld>
  <p:clrMap bg1="lt1" tx1="dk1" bg2="lt2" tx2="dk2" accent1="accent1" accent2="accent2" accent3="accent3" accent4="accent4" accent5="accent5" accent6="accent6" hlink="hlink" folHlink="folHlink"/>
  <p:notesStyle>
    <a:lvl1pPr marL="285750" indent="-285750" algn="l" rtl="0" eaLnBrk="0" fontAlgn="base" hangingPunct="0">
      <a:spcBef>
        <a:spcPct val="30000"/>
      </a:spcBef>
      <a:spcAft>
        <a:spcPct val="0"/>
      </a:spcAft>
      <a:buClr>
        <a:srgbClr val="800000"/>
      </a:buClr>
      <a:buFont typeface="Wingdings" charset="2"/>
      <a:buChar char="§"/>
      <a:defRPr sz="1400" kern="1200">
        <a:solidFill>
          <a:schemeClr val="tx1"/>
        </a:solidFill>
        <a:latin typeface="Verdana"/>
        <a:ea typeface="ＭＳ Ｐゴシック" charset="0"/>
        <a:cs typeface="Verdana"/>
      </a:defRPr>
    </a:lvl1pPr>
    <a:lvl2pPr marL="615950" indent="-285750" algn="l" rtl="0" eaLnBrk="0" fontAlgn="base" hangingPunct="0">
      <a:spcBef>
        <a:spcPct val="30000"/>
      </a:spcBef>
      <a:spcAft>
        <a:spcPct val="0"/>
      </a:spcAft>
      <a:buClr>
        <a:srgbClr val="800000"/>
      </a:buClr>
      <a:buFont typeface="Wingdings" charset="2"/>
      <a:buChar char="§"/>
      <a:defRPr sz="1400" kern="1200">
        <a:solidFill>
          <a:schemeClr val="tx1"/>
        </a:solidFill>
        <a:latin typeface="Verdana"/>
        <a:ea typeface="ＭＳ Ｐゴシック" charset="0"/>
        <a:cs typeface="Verdana"/>
      </a:defRPr>
    </a:lvl2pPr>
    <a:lvl3pPr marL="903288" indent="-285750" algn="l" rtl="0" eaLnBrk="0" fontAlgn="base" hangingPunct="0">
      <a:spcBef>
        <a:spcPct val="30000"/>
      </a:spcBef>
      <a:spcAft>
        <a:spcPct val="0"/>
      </a:spcAft>
      <a:buClr>
        <a:srgbClr val="800000"/>
      </a:buClr>
      <a:buFont typeface="Wingdings" charset="2"/>
      <a:buChar char="§"/>
      <a:defRPr sz="1400" kern="1200">
        <a:solidFill>
          <a:schemeClr val="tx1"/>
        </a:solidFill>
        <a:latin typeface="Verdana"/>
        <a:ea typeface="ＭＳ Ｐゴシック" charset="0"/>
        <a:cs typeface="Verdana"/>
      </a:defRPr>
    </a:lvl3pPr>
    <a:lvl4pPr marL="1262063" indent="-285750" algn="l" rtl="0" eaLnBrk="0" fontAlgn="base" hangingPunct="0">
      <a:spcBef>
        <a:spcPct val="30000"/>
      </a:spcBef>
      <a:spcAft>
        <a:spcPct val="0"/>
      </a:spcAft>
      <a:buClr>
        <a:srgbClr val="800000"/>
      </a:buClr>
      <a:buFont typeface="Wingdings" charset="2"/>
      <a:buChar char="§"/>
      <a:defRPr sz="1400" kern="1200">
        <a:solidFill>
          <a:schemeClr val="tx1"/>
        </a:solidFill>
        <a:latin typeface="Verdana"/>
        <a:ea typeface="ＭＳ Ｐゴシック" charset="0"/>
        <a:cs typeface="Verdana"/>
      </a:defRPr>
    </a:lvl4pPr>
    <a:lvl5pPr marL="1606550" indent="-285750" algn="l" rtl="0" eaLnBrk="0" fontAlgn="base" hangingPunct="0">
      <a:spcBef>
        <a:spcPct val="30000"/>
      </a:spcBef>
      <a:spcAft>
        <a:spcPct val="0"/>
      </a:spcAft>
      <a:buClr>
        <a:srgbClr val="800000"/>
      </a:buClr>
      <a:buFont typeface="Wingdings" charset="2"/>
      <a:buChar char="§"/>
      <a:defRPr sz="1400" kern="1200">
        <a:solidFill>
          <a:schemeClr val="tx1"/>
        </a:solidFill>
        <a:latin typeface="Verdana"/>
        <a:ea typeface="ＭＳ Ｐゴシック" charset="0"/>
        <a:cs typeface="Verdan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t</a:t>
            </a:r>
            <a:r>
              <a:rPr lang="en-US" dirty="0"/>
              <a:t>he learning of these deep</a:t>
            </a:r>
            <a:r>
              <a:rPr lang="en-US" baseline="0" dirty="0"/>
              <a:t> networks or the</a:t>
            </a:r>
            <a:r>
              <a:rPr lang="en-US" dirty="0"/>
              <a:t> current</a:t>
            </a:r>
            <a:r>
              <a:rPr lang="en-US" baseline="0" dirty="0"/>
              <a:t> learning paradigm that we employ is quite narrow in scope</a:t>
            </a:r>
          </a:p>
          <a:p>
            <a:pPr marL="285750" marR="0" indent="-285750" algn="l" defTabSz="914400" rtl="0" eaLnBrk="0" fontAlgn="base" latinLnBrk="0" hangingPunct="0">
              <a:lnSpc>
                <a:spcPct val="100000"/>
              </a:lnSpc>
              <a:spcBef>
                <a:spcPct val="30000"/>
              </a:spcBef>
              <a:spcAft>
                <a:spcPct val="0"/>
              </a:spcAft>
              <a:buClr>
                <a:srgbClr val="800000"/>
              </a:buClr>
              <a:buSzTx/>
              <a:buFont typeface="Wingdings" charset="2"/>
              <a:buChar char="§"/>
              <a:tabLst/>
              <a:defRPr/>
            </a:pPr>
            <a:r>
              <a:rPr lang="en-US" baseline="0" dirty="0"/>
              <a:t>-So how does this learning happen in most of the other fields and how does this differ from robotics?</a:t>
            </a:r>
          </a:p>
          <a:p>
            <a:r>
              <a:rPr lang="en-US" baseline="0" dirty="0"/>
              <a:t>-The first step that we do is collect a large scale dataset consisting of raw sensory observations </a:t>
            </a:r>
          </a:p>
          <a:p>
            <a:r>
              <a:rPr lang="en-US" baseline="0" dirty="0"/>
              <a:t>and perform this supervised single-task learning and by that I mean you train the network, you use it for the task and then forget about it, then you start training another network for another task and so on.</a:t>
            </a:r>
          </a:p>
          <a:p>
            <a:r>
              <a:rPr lang="en-US" baseline="0" dirty="0"/>
              <a:t>-This is just not scalable when it comes to robotics where we need to learn many diverse tasks for multiple environments for which we often do not have labelled data for</a:t>
            </a:r>
          </a:p>
          <a:p>
            <a:r>
              <a:rPr lang="en-US" baseline="0" dirty="0"/>
              <a:t>-Moreover, state of the art deep learning architectures consume a significant number of parameters and have large inference times</a:t>
            </a:r>
          </a:p>
          <a:p>
            <a:r>
              <a:rPr lang="en-US" baseline="0" dirty="0"/>
              <a:t>-since we want the next generation of robots to be able to operate in unstructured environments they should effectively generalize to previously unseen scenarios and diverse environmental conditions</a:t>
            </a:r>
          </a:p>
          <a:p>
            <a:pPr marL="285750" marR="0" indent="-285750" algn="l" defTabSz="914400" rtl="0" eaLnBrk="0" fontAlgn="base" latinLnBrk="0" hangingPunct="0">
              <a:lnSpc>
                <a:spcPct val="100000"/>
              </a:lnSpc>
              <a:spcBef>
                <a:spcPct val="30000"/>
              </a:spcBef>
              <a:spcAft>
                <a:spcPct val="0"/>
              </a:spcAft>
              <a:buClr>
                <a:srgbClr val="800000"/>
              </a:buClr>
              <a:buSzTx/>
              <a:buFont typeface="Wingdings" charset="2"/>
              <a:buChar char="§"/>
              <a:tabLst/>
              <a:defRPr/>
            </a:pPr>
            <a:r>
              <a:rPr lang="en-US" baseline="0" dirty="0"/>
              <a:t>-This is essentially what motivates my talk today</a:t>
            </a:r>
          </a:p>
        </p:txBody>
      </p:sp>
      <p:sp>
        <p:nvSpPr>
          <p:cNvPr id="4" name="Slide Number Placeholder 3"/>
          <p:cNvSpPr>
            <a:spLocks noGrp="1"/>
          </p:cNvSpPr>
          <p:nvPr>
            <p:ph type="sldNum" sz="quarter" idx="10"/>
          </p:nvPr>
        </p:nvSpPr>
        <p:spPr/>
        <p:txBody>
          <a:bodyPr/>
          <a:lstStyle/>
          <a:p>
            <a:pPr>
              <a:defRPr/>
            </a:pPr>
            <a:fld id="{2D72F1E3-2578-1242-A6A3-72B7E9BB2E1A}" type="slidenum">
              <a:rPr lang="en-US" smtClean="0"/>
              <a:pPr>
                <a:defRPr/>
              </a:pPr>
              <a:t>2</a:t>
            </a:fld>
            <a:endParaRPr lang="en-US" dirty="0"/>
          </a:p>
        </p:txBody>
      </p:sp>
    </p:spTree>
    <p:extLst>
      <p:ext uri="{BB962C8B-B14F-4D97-AF65-F5344CB8AC3E}">
        <p14:creationId xmlns:p14="http://schemas.microsoft.com/office/powerpoint/2010/main" val="344085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a:t>
            </a:r>
            <a:r>
              <a:rPr lang="en-US" baseline="0" dirty="0"/>
              <a:t> these challenges, we introduced the </a:t>
            </a:r>
            <a:r>
              <a:rPr lang="en-US" baseline="0" dirty="0" err="1"/>
              <a:t>AdapNet</a:t>
            </a:r>
            <a:r>
              <a:rPr lang="en-US" baseline="0" dirty="0"/>
              <a:t>++ architecture that provides effective solutions these problems</a:t>
            </a:r>
          </a:p>
          <a:p>
            <a:r>
              <a:rPr lang="en-US" dirty="0"/>
              <a:t>-Our architecture has a encoder-decoder topology with the </a:t>
            </a:r>
            <a:r>
              <a:rPr lang="en-US" baseline="0" dirty="0"/>
              <a:t>ResNet-50 structure as our encoder backbone</a:t>
            </a:r>
          </a:p>
          <a:p>
            <a:r>
              <a:rPr lang="en-US" baseline="0" dirty="0"/>
              <a:t>-We introduced new multiscale residual units that are used in our encoder for efficiently learning multiscale features throughout the network without increasing the number of </a:t>
            </a:r>
            <a:r>
              <a:rPr lang="en-US" baseline="0" dirty="0" err="1"/>
              <a:t>params</a:t>
            </a:r>
            <a:endParaRPr lang="en-US" baseline="0" dirty="0"/>
          </a:p>
          <a:p>
            <a:r>
              <a:rPr lang="en-US" baseline="0" dirty="0"/>
              <a:t>-and the new </a:t>
            </a:r>
            <a:r>
              <a:rPr lang="en-US" baseline="0" dirty="0" err="1"/>
              <a:t>eASPP</a:t>
            </a:r>
            <a:r>
              <a:rPr lang="en-US" baseline="0" dirty="0"/>
              <a:t> or the efficient </a:t>
            </a:r>
            <a:r>
              <a:rPr lang="en-US" baseline="0" dirty="0" err="1"/>
              <a:t>Atrous</a:t>
            </a:r>
            <a:r>
              <a:rPr lang="en-US" baseline="0" dirty="0"/>
              <a:t> spatial pyramid pooling module to </a:t>
            </a:r>
            <a:r>
              <a:rPr lang="en-US" dirty="0"/>
              <a:t>further</a:t>
            </a:r>
            <a:r>
              <a:rPr lang="en-US" baseline="0" dirty="0"/>
              <a:t> learn multiscale features and to capture long range context</a:t>
            </a:r>
          </a:p>
          <a:p>
            <a:r>
              <a:rPr lang="en-US" b="0" baseline="0" dirty="0"/>
              <a:t>-Finally, in order to </a:t>
            </a:r>
            <a:r>
              <a:rPr lang="en-US" b="0" baseline="0" dirty="0" err="1"/>
              <a:t>unsample</a:t>
            </a:r>
            <a:r>
              <a:rPr lang="en-US" b="0" baseline="0" dirty="0"/>
              <a:t> the features back to the input dimensions, we also proposed a new decoder topology</a:t>
            </a:r>
          </a:p>
        </p:txBody>
      </p:sp>
      <p:sp>
        <p:nvSpPr>
          <p:cNvPr id="4" name="Slide Number Placeholder 3"/>
          <p:cNvSpPr>
            <a:spLocks noGrp="1"/>
          </p:cNvSpPr>
          <p:nvPr>
            <p:ph type="sldNum" sz="quarter" idx="10"/>
          </p:nvPr>
        </p:nvSpPr>
        <p:spPr/>
        <p:txBody>
          <a:bodyPr/>
          <a:lstStyle/>
          <a:p>
            <a:pPr>
              <a:defRPr/>
            </a:pPr>
            <a:fld id="{2D72F1E3-2578-1242-A6A3-72B7E9BB2E1A}" type="slidenum">
              <a:rPr lang="en-US" smtClean="0"/>
              <a:pPr>
                <a:defRPr/>
              </a:pPr>
              <a:t>3</a:t>
            </a:fld>
            <a:endParaRPr lang="en-US" dirty="0"/>
          </a:p>
        </p:txBody>
      </p:sp>
    </p:spTree>
    <p:extLst>
      <p:ext uri="{BB962C8B-B14F-4D97-AF65-F5344CB8AC3E}">
        <p14:creationId xmlns:p14="http://schemas.microsoft.com/office/powerpoint/2010/main" val="349340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409575"/>
            <a:ext cx="5202237" cy="2927350"/>
          </a:xfrm>
        </p:spPr>
      </p:sp>
      <p:sp>
        <p:nvSpPr>
          <p:cNvPr id="3" name="Notes Placeholder 2"/>
          <p:cNvSpPr>
            <a:spLocks noGrp="1"/>
          </p:cNvSpPr>
          <p:nvPr>
            <p:ph type="body" idx="1"/>
          </p:nvPr>
        </p:nvSpPr>
        <p:spPr/>
        <p:txBody>
          <a:bodyPr/>
          <a:lstStyle/>
          <a:p>
            <a:pPr marL="285750" marR="0" indent="-285750" algn="l" defTabSz="914400" rtl="0" eaLnBrk="0" fontAlgn="base" latinLnBrk="0" hangingPunct="0">
              <a:lnSpc>
                <a:spcPct val="100000"/>
              </a:lnSpc>
              <a:spcBef>
                <a:spcPct val="30000"/>
              </a:spcBef>
              <a:spcAft>
                <a:spcPct val="0"/>
              </a:spcAft>
              <a:buClr>
                <a:srgbClr val="800000"/>
              </a:buClr>
              <a:buSzTx/>
              <a:buFont typeface="Wingdings" charset="2"/>
              <a:buChar char="§"/>
              <a:tabLst/>
              <a:defRPr/>
            </a:pPr>
            <a:r>
              <a:rPr lang="en-US" dirty="0"/>
              <a:t>-One of the ways in which we might achieve a lot of</a:t>
            </a:r>
            <a:r>
              <a:rPr lang="en-US" baseline="0" dirty="0"/>
              <a:t> background knowledge about the world is</a:t>
            </a:r>
            <a:r>
              <a:rPr lang="en-US" dirty="0"/>
              <a:t> by self-supervised learning</a:t>
            </a:r>
            <a:r>
              <a:rPr lang="en-US" baseline="0" dirty="0"/>
              <a:t> through interaction or demonstrations</a:t>
            </a:r>
          </a:p>
          <a:p>
            <a:r>
              <a:rPr lang="en-US" dirty="0"/>
              <a:t>-Self-supervised learning</a:t>
            </a:r>
            <a:r>
              <a:rPr lang="en-US" baseline="0" dirty="0"/>
              <a:t> is a subset of unsupervised learning where the data itself provides the supervision</a:t>
            </a:r>
          </a:p>
          <a:p>
            <a:r>
              <a:rPr lang="en-US" baseline="0" dirty="0"/>
              <a:t>-As we want robots to learn to perform a wide range of tasks in diverse scenarios</a:t>
            </a:r>
          </a:p>
          <a:p>
            <a:r>
              <a:rPr lang="en-US" b="1" baseline="0" dirty="0"/>
              <a:t>-its not really practical to ask humans to label every aspect of every new scene and precisely label continuous dimensions either</a:t>
            </a:r>
          </a:p>
          <a:p>
            <a:r>
              <a:rPr lang="en-US" b="1" baseline="0" dirty="0"/>
              <a:t>-Instead, we want our models to discover and disentangle the abstract dimensions that matter without explicit supervision</a:t>
            </a:r>
          </a:p>
          <a:p>
            <a:r>
              <a:rPr lang="en-US" baseline="0" dirty="0"/>
              <a:t>-There are many signals in the world that we can exploit to self teach such as……</a:t>
            </a:r>
          </a:p>
          <a:p>
            <a:r>
              <a:rPr lang="en-US" baseline="0" dirty="0"/>
              <a:t>-And for continuous control, robots can learn a policy using a dynamics model or from reinforcing signals in a self-supervised manner by interacting with the environment</a:t>
            </a:r>
          </a:p>
        </p:txBody>
      </p:sp>
      <p:sp>
        <p:nvSpPr>
          <p:cNvPr id="4" name="Slide Number Placeholder 3"/>
          <p:cNvSpPr>
            <a:spLocks noGrp="1"/>
          </p:cNvSpPr>
          <p:nvPr>
            <p:ph type="sldNum" sz="quarter" idx="10"/>
          </p:nvPr>
        </p:nvSpPr>
        <p:spPr/>
        <p:txBody>
          <a:bodyPr/>
          <a:lstStyle/>
          <a:p>
            <a:pPr>
              <a:defRPr/>
            </a:pPr>
            <a:fld id="{2D72F1E3-2578-1242-A6A3-72B7E9BB2E1A}" type="slidenum">
              <a:rPr lang="en-US" smtClean="0"/>
              <a:pPr>
                <a:defRPr/>
              </a:pPr>
              <a:t>4</a:t>
            </a:fld>
            <a:endParaRPr lang="en-US" dirty="0"/>
          </a:p>
        </p:txBody>
      </p:sp>
    </p:spTree>
    <p:extLst>
      <p:ext uri="{BB962C8B-B14F-4D97-AF65-F5344CB8AC3E}">
        <p14:creationId xmlns:p14="http://schemas.microsoft.com/office/powerpoint/2010/main" val="2550495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Line 19"/>
          <p:cNvSpPr>
            <a:spLocks noChangeShapeType="1"/>
          </p:cNvSpPr>
          <p:nvPr userDrawn="1"/>
        </p:nvSpPr>
        <p:spPr bwMode="auto">
          <a:xfrm flipV="1">
            <a:off x="0" y="3382566"/>
            <a:ext cx="7848600" cy="0"/>
          </a:xfrm>
          <a:prstGeom prst="line">
            <a:avLst/>
          </a:prstGeom>
          <a:noFill/>
          <a:ln w="349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endParaRPr lang="en-US" dirty="0">
              <a:cs typeface="+mn-cs"/>
            </a:endParaRPr>
          </a:p>
        </p:txBody>
      </p:sp>
      <p:sp>
        <p:nvSpPr>
          <p:cNvPr id="13" name="Title 1"/>
          <p:cNvSpPr>
            <a:spLocks noGrp="1"/>
          </p:cNvSpPr>
          <p:nvPr>
            <p:ph type="title" hasCustomPrompt="1"/>
          </p:nvPr>
        </p:nvSpPr>
        <p:spPr>
          <a:xfrm>
            <a:off x="381000" y="1618879"/>
            <a:ext cx="8545672" cy="523220"/>
          </a:xfrm>
        </p:spPr>
        <p:txBody>
          <a:bodyPr anchor="b"/>
          <a:lstStyle>
            <a:lvl1pPr>
              <a:defRPr sz="2800" baseline="0"/>
            </a:lvl1pPr>
          </a:lstStyle>
          <a:p>
            <a:r>
              <a:rPr lang="en-US" dirty="0"/>
              <a:t>Click to edit the title </a:t>
            </a:r>
          </a:p>
        </p:txBody>
      </p:sp>
      <p:sp>
        <p:nvSpPr>
          <p:cNvPr id="15" name="Text Placeholder 14"/>
          <p:cNvSpPr>
            <a:spLocks noGrp="1"/>
          </p:cNvSpPr>
          <p:nvPr>
            <p:ph type="body" sz="quarter" idx="10" hasCustomPrompt="1"/>
          </p:nvPr>
        </p:nvSpPr>
        <p:spPr>
          <a:xfrm>
            <a:off x="381000" y="2800350"/>
            <a:ext cx="6705600" cy="400050"/>
          </a:xfrm>
        </p:spPr>
        <p:txBody>
          <a:bodyPr anchor="b"/>
          <a:lstStyle>
            <a:lvl1pPr marL="0" indent="0">
              <a:buNone/>
              <a:defRPr lang="en-US" sz="1800" b="1" dirty="0">
                <a:solidFill>
                  <a:srgbClr val="800000"/>
                </a:solidFill>
              </a:defRPr>
            </a:lvl1pPr>
          </a:lstStyle>
          <a:p>
            <a:pPr>
              <a:defRPr/>
            </a:pPr>
            <a:r>
              <a:rPr lang="en-US" b="1" dirty="0">
                <a:solidFill>
                  <a:schemeClr val="folHlink"/>
                </a:solidFill>
                <a:cs typeface="+mn-cs"/>
              </a:rPr>
              <a:t>Authors</a:t>
            </a:r>
          </a:p>
        </p:txBody>
      </p:sp>
      <p:pic>
        <p:nvPicPr>
          <p:cNvPr id="7" name="Picture 18" descr="logo-aiscolo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63842" y="2513838"/>
            <a:ext cx="1149004"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53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120432"/>
            <a:ext cx="8424863" cy="646331"/>
          </a:xfrm>
        </p:spPr>
        <p:txBody>
          <a:bodyPr/>
          <a:lstStyle/>
          <a:p>
            <a:r>
              <a:rPr lang="en-US"/>
              <a:t>Click to edit Master title style</a:t>
            </a:r>
          </a:p>
        </p:txBody>
      </p:sp>
      <p:sp>
        <p:nvSpPr>
          <p:cNvPr id="3" name="Content Placeholder 2"/>
          <p:cNvSpPr>
            <a:spLocks noGrp="1"/>
          </p:cNvSpPr>
          <p:nvPr>
            <p:ph sz="quarter" idx="1"/>
          </p:nvPr>
        </p:nvSpPr>
        <p:spPr>
          <a:xfrm>
            <a:off x="609601" y="971550"/>
            <a:ext cx="4130675" cy="174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92676" y="971550"/>
            <a:ext cx="4130675" cy="174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1" y="2828925"/>
            <a:ext cx="4130675" cy="174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92676" y="2828925"/>
            <a:ext cx="4130675" cy="174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31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04800" y="2063532"/>
            <a:ext cx="8534400" cy="646331"/>
          </a:xfrm>
        </p:spPr>
        <p:txBody>
          <a:bodyPr/>
          <a:lstStyle>
            <a:lvl1pPr algn="ctr">
              <a:defRPr/>
            </a:lvl1pPr>
          </a:lstStyle>
          <a:p>
            <a:r>
              <a:rPr lang="en-US" dirty="0"/>
              <a:t>Thank you for your attention!</a:t>
            </a:r>
          </a:p>
        </p:txBody>
      </p:sp>
    </p:spTree>
    <p:extLst>
      <p:ext uri="{BB962C8B-B14F-4D97-AF65-F5344CB8AC3E}">
        <p14:creationId xmlns:p14="http://schemas.microsoft.com/office/powerpoint/2010/main" val="219485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5" name="Grafik 4"/>
          <p:cNvPicPr preferRelativeResize="0">
            <a:picLocks/>
          </p:cNvPicPr>
          <p:nvPr userDrawn="1"/>
        </p:nvPicPr>
        <p:blipFill rotWithShape="1">
          <a:blip r:embed="rId2">
            <a:extLst>
              <a:ext uri="{28A0092B-C50C-407E-A947-70E740481C1C}">
                <a14:useLocalDpi xmlns:a14="http://schemas.microsoft.com/office/drawing/2010/main" val="0"/>
              </a:ext>
            </a:extLst>
          </a:blip>
          <a:srcRect t="2248" b="7920"/>
          <a:stretch/>
        </p:blipFill>
        <p:spPr>
          <a:xfrm>
            <a:off x="2853" y="1"/>
            <a:ext cx="9138294" cy="5143500"/>
          </a:xfrm>
          <a:prstGeom prst="rect">
            <a:avLst/>
          </a:prstGeom>
        </p:spPr>
      </p:pic>
      <p:sp>
        <p:nvSpPr>
          <p:cNvPr id="21507" name="Textplatzhalter 2"/>
          <p:cNvSpPr>
            <a:spLocks noGrp="1"/>
          </p:cNvSpPr>
          <p:nvPr>
            <p:ph type="subTitle" idx="1" hasCustomPrompt="1"/>
          </p:nvPr>
        </p:nvSpPr>
        <p:spPr>
          <a:xfrm>
            <a:off x="539749" y="1743641"/>
            <a:ext cx="6985002" cy="1620441"/>
          </a:xfrm>
        </p:spPr>
        <p:txBody>
          <a:bodyPr/>
          <a:lstStyle>
            <a:lvl1pPr marL="0" indent="0">
              <a:buFont typeface="Wingdings" pitchFamily="2" charset="2"/>
              <a:buNone/>
              <a:defRPr sz="2000">
                <a:solidFill>
                  <a:schemeClr val="bg1"/>
                </a:solidFill>
              </a:defRPr>
            </a:lvl1pPr>
          </a:lstStyle>
          <a:p>
            <a:r>
              <a:rPr lang="de-DE" dirty="0"/>
              <a:t>Name:</a:t>
            </a:r>
          </a:p>
          <a:p>
            <a:r>
              <a:rPr lang="de-DE" dirty="0"/>
              <a:t>Supervisor: Prof. Dr. </a:t>
            </a:r>
            <a:r>
              <a:rPr lang="de-DE" dirty="0" err="1"/>
              <a:t>Abhinav</a:t>
            </a:r>
            <a:r>
              <a:rPr lang="de-DE" dirty="0"/>
              <a:t> </a:t>
            </a:r>
            <a:r>
              <a:rPr lang="de-DE" dirty="0" err="1"/>
              <a:t>Valada</a:t>
            </a:r>
            <a:endParaRPr lang="de-DE" dirty="0"/>
          </a:p>
          <a:p>
            <a:r>
              <a:rPr lang="de-DE" dirty="0" err="1"/>
              <a:t>Advisor</a:t>
            </a:r>
            <a:r>
              <a:rPr lang="de-DE" dirty="0"/>
              <a:t>: </a:t>
            </a:r>
          </a:p>
        </p:txBody>
      </p:sp>
      <p:sp>
        <p:nvSpPr>
          <p:cNvPr id="21511" name="Titelplatzhalter 6"/>
          <p:cNvSpPr>
            <a:spLocks noGrp="1"/>
          </p:cNvSpPr>
          <p:nvPr>
            <p:ph type="ctrTitle" hasCustomPrompt="1"/>
          </p:nvPr>
        </p:nvSpPr>
        <p:spPr>
          <a:xfrm>
            <a:off x="539749" y="821443"/>
            <a:ext cx="7345363" cy="707886"/>
          </a:xfrm>
          <a:prstGeom prst="rect">
            <a:avLst/>
          </a:prstGeom>
        </p:spPr>
        <p:txBody>
          <a:bodyPr lIns="0"/>
          <a:lstStyle>
            <a:lvl1pPr>
              <a:defRPr sz="4000"/>
            </a:lvl1pPr>
          </a:lstStyle>
          <a:p>
            <a:r>
              <a:rPr lang="de-DE" dirty="0"/>
              <a:t>Titel bearbeiten</a:t>
            </a:r>
          </a:p>
        </p:txBody>
      </p:sp>
      <p:sp>
        <p:nvSpPr>
          <p:cNvPr id="3" name="Textplatzhalter 2"/>
          <p:cNvSpPr>
            <a:spLocks noGrp="1"/>
          </p:cNvSpPr>
          <p:nvPr>
            <p:ph type="body" sz="quarter" idx="10"/>
          </p:nvPr>
        </p:nvSpPr>
        <p:spPr>
          <a:xfrm>
            <a:off x="539750" y="4084310"/>
            <a:ext cx="7416800" cy="863867"/>
          </a:xfrm>
        </p:spPr>
        <p:txBody>
          <a:bodyPr/>
          <a:lstStyle>
            <a:lvl1pPr marL="0" indent="0">
              <a:buNone/>
              <a:defRPr sz="1800"/>
            </a:lvl1pPr>
            <a:lvl2pPr>
              <a:defRPr sz="1800"/>
            </a:lvl2pPr>
            <a:lvl3pPr>
              <a:defRPr sz="1800"/>
            </a:lvl3pPr>
            <a:lvl4pPr>
              <a:defRPr sz="1800"/>
            </a:lvl4pPr>
            <a:lvl5pPr>
              <a:defRPr sz="1800"/>
            </a:lvl5pPr>
          </a:lstStyle>
          <a:p>
            <a:pPr lvl="0"/>
            <a:r>
              <a:rPr lang="de-DE" dirty="0"/>
              <a:t>Textmasterformat bearbeiten</a:t>
            </a:r>
          </a:p>
        </p:txBody>
      </p:sp>
      <p:sp>
        <p:nvSpPr>
          <p:cNvPr id="6" name="Textfeld 5"/>
          <p:cNvSpPr txBox="1">
            <a:spLocks noChangeArrowheads="1"/>
          </p:cNvSpPr>
          <p:nvPr userDrawn="1"/>
        </p:nvSpPr>
        <p:spPr bwMode="auto">
          <a:xfrm>
            <a:off x="461262" y="3645895"/>
            <a:ext cx="2808288" cy="24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eaLnBrk="0" fontAlgn="base" hangingPunct="0">
              <a:spcBef>
                <a:spcPct val="0"/>
              </a:spcBef>
              <a:spcAft>
                <a:spcPct val="0"/>
              </a:spcAft>
              <a:defRPr>
                <a:solidFill>
                  <a:schemeClr val="tx1"/>
                </a:solidFill>
                <a:latin typeface="Arial" charset="0"/>
                <a:ea typeface="Geneva" charset="-128"/>
              </a:defRPr>
            </a:lvl6pPr>
            <a:lvl7pPr marL="2971800" indent="-228600" eaLnBrk="0" fontAlgn="base" hangingPunct="0">
              <a:spcBef>
                <a:spcPct val="0"/>
              </a:spcBef>
              <a:spcAft>
                <a:spcPct val="0"/>
              </a:spcAft>
              <a:defRPr>
                <a:solidFill>
                  <a:schemeClr val="tx1"/>
                </a:solidFill>
                <a:latin typeface="Arial" charset="0"/>
                <a:ea typeface="Geneva" charset="-128"/>
              </a:defRPr>
            </a:lvl7pPr>
            <a:lvl8pPr marL="3429000" indent="-228600" eaLnBrk="0" fontAlgn="base" hangingPunct="0">
              <a:spcBef>
                <a:spcPct val="0"/>
              </a:spcBef>
              <a:spcAft>
                <a:spcPct val="0"/>
              </a:spcAft>
              <a:defRPr>
                <a:solidFill>
                  <a:schemeClr val="tx1"/>
                </a:solidFill>
                <a:latin typeface="Arial" charset="0"/>
                <a:ea typeface="Geneva" charset="-128"/>
              </a:defRPr>
            </a:lvl8pPr>
            <a:lvl9pPr marL="3886200" indent="-228600" eaLnBrk="0" fontAlgn="base" hangingPunct="0">
              <a:spcBef>
                <a:spcPct val="0"/>
              </a:spcBef>
              <a:spcAft>
                <a:spcPct val="0"/>
              </a:spcAft>
              <a:defRPr>
                <a:solidFill>
                  <a:schemeClr val="tx1"/>
                </a:solidFill>
                <a:latin typeface="Arial" charset="0"/>
                <a:ea typeface="Geneva" charset="-128"/>
              </a:defRPr>
            </a:lvl9pPr>
          </a:lstStyle>
          <a:p>
            <a:pPr eaLnBrk="1" hangingPunct="1">
              <a:defRPr/>
            </a:pPr>
            <a:r>
              <a:rPr lang="de-DE" sz="1000" dirty="0">
                <a:solidFill>
                  <a:schemeClr val="bg1"/>
                </a:solidFill>
                <a:latin typeface="Times New Roman" pitchFamily="18" charset="0"/>
              </a:rPr>
              <a:t>Albert-Ludwigs-Universität Freiburg</a:t>
            </a:r>
          </a:p>
        </p:txBody>
      </p:sp>
    </p:spTree>
    <p:extLst>
      <p:ext uri="{BB962C8B-B14F-4D97-AF65-F5344CB8AC3E}">
        <p14:creationId xmlns:p14="http://schemas.microsoft.com/office/powerpoint/2010/main" val="30289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a:t>Click to edit the title</a:t>
            </a:r>
          </a:p>
        </p:txBody>
      </p:sp>
      <p:sp>
        <p:nvSpPr>
          <p:cNvPr id="3" name="Content Placeholder 2"/>
          <p:cNvSpPr>
            <a:spLocks noGrp="1"/>
          </p:cNvSpPr>
          <p:nvPr>
            <p:ph idx="1"/>
          </p:nvPr>
        </p:nvSpPr>
        <p:spPr>
          <a:xfrm>
            <a:off x="381000" y="914400"/>
            <a:ext cx="8534400" cy="3943350"/>
          </a:xfrm>
        </p:spPr>
        <p:txBody>
          <a:bodyPr/>
          <a:lstStyle>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6934200" y="4797425"/>
            <a:ext cx="2133600" cy="365125"/>
          </a:xfrm>
          <a:prstGeom prst="rect">
            <a:avLst/>
          </a:prstGeom>
        </p:spPr>
        <p:txBody>
          <a:bodyPr/>
          <a:lstStyle>
            <a:lvl1pPr algn="r">
              <a:defRPr sz="1200" b="1">
                <a:solidFill>
                  <a:schemeClr val="accent6">
                    <a:lumMod val="75000"/>
                  </a:schemeClr>
                </a:solidFill>
              </a:defRPr>
            </a:lvl1pPr>
          </a:lstStyle>
          <a:p>
            <a:fld id="{6BC48003-D90B-4677-A057-B663AA3C6CCD}" type="slidenum">
              <a:rPr lang="en-US" smtClean="0"/>
              <a:pPr/>
              <a:t>‹#›</a:t>
            </a:fld>
            <a:endParaRPr lang="en-US" dirty="0"/>
          </a:p>
        </p:txBody>
      </p:sp>
      <p:sp>
        <p:nvSpPr>
          <p:cNvPr id="6" name="Slide Number Placeholder 3">
            <a:extLst>
              <a:ext uri="{FF2B5EF4-FFF2-40B4-BE49-F238E27FC236}">
                <a16:creationId xmlns:a16="http://schemas.microsoft.com/office/drawing/2014/main" id="{5390617C-2263-4DCF-8332-2D4779E5FFF9}"/>
              </a:ext>
            </a:extLst>
          </p:cNvPr>
          <p:cNvSpPr txBox="1">
            <a:spLocks/>
          </p:cNvSpPr>
          <p:nvPr userDrawn="1"/>
        </p:nvSpPr>
        <p:spPr>
          <a:xfrm>
            <a:off x="76200" y="4797423"/>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l"/>
            <a:r>
              <a:rPr lang="en-US" dirty="0"/>
              <a:t>Name</a:t>
            </a:r>
          </a:p>
        </p:txBody>
      </p:sp>
      <p:sp>
        <p:nvSpPr>
          <p:cNvPr id="7" name="Slide Number Placeholder 3">
            <a:extLst>
              <a:ext uri="{FF2B5EF4-FFF2-40B4-BE49-F238E27FC236}">
                <a16:creationId xmlns:a16="http://schemas.microsoft.com/office/drawing/2014/main" id="{AD820699-2E35-45B3-BA5C-4D379440D371}"/>
              </a:ext>
            </a:extLst>
          </p:cNvPr>
          <p:cNvSpPr txBox="1">
            <a:spLocks/>
          </p:cNvSpPr>
          <p:nvPr userDrawn="1"/>
        </p:nvSpPr>
        <p:spPr>
          <a:xfrm>
            <a:off x="3505200" y="4797424"/>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ctr"/>
            <a:r>
              <a:rPr lang="en-US" dirty="0"/>
              <a:t>Paper Title</a:t>
            </a:r>
          </a:p>
        </p:txBody>
      </p:sp>
    </p:spTree>
    <p:extLst>
      <p:ext uri="{BB962C8B-B14F-4D97-AF65-F5344CB8AC3E}">
        <p14:creationId xmlns:p14="http://schemas.microsoft.com/office/powerpoint/2010/main" val="292385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0"/>
            <a:ext cx="8545672" cy="1200329"/>
          </a:xfrm>
        </p:spPr>
        <p:txBody>
          <a:bodyPr anchor="t"/>
          <a:lstStyle>
            <a:lvl1pPr>
              <a:defRPr baseline="0"/>
            </a:lvl1pPr>
          </a:lstStyle>
          <a:p>
            <a:r>
              <a:rPr lang="en-US" dirty="0"/>
              <a:t>Click to edit the title - this is a 2-line heading</a:t>
            </a:r>
          </a:p>
        </p:txBody>
      </p:sp>
      <p:sp>
        <p:nvSpPr>
          <p:cNvPr id="3" name="Content Placeholder 2"/>
          <p:cNvSpPr>
            <a:spLocks noGrp="1"/>
          </p:cNvSpPr>
          <p:nvPr>
            <p:ph idx="1"/>
          </p:nvPr>
        </p:nvSpPr>
        <p:spPr>
          <a:xfrm>
            <a:off x="381000" y="1314450"/>
            <a:ext cx="8534400" cy="3543300"/>
          </a:xfrm>
        </p:spPr>
        <p:txBody>
          <a:bodyPr/>
          <a:lstStyle>
            <a:lvl2pPr>
              <a:defRPr sz="2200"/>
            </a:lvl2pPr>
            <a:lvl4pPr>
              <a:defRPr sz="1800" baseline="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6858000" y="4759325"/>
            <a:ext cx="2133600" cy="365125"/>
          </a:xfrm>
          <a:prstGeom prst="rect">
            <a:avLst/>
          </a:prstGeom>
        </p:spPr>
        <p:txBody>
          <a:bodyPr/>
          <a:lstStyle>
            <a:lvl1pPr algn="r">
              <a:defRPr sz="1600"/>
            </a:lvl1pPr>
          </a:lstStyle>
          <a:p>
            <a:fld id="{6BC48003-D90B-4677-A057-B663AA3C6CCD}" type="slidenum">
              <a:rPr lang="en-US" smtClean="0"/>
              <a:pPr/>
              <a:t>‹#›</a:t>
            </a:fld>
            <a:endParaRPr lang="en-US" dirty="0"/>
          </a:p>
        </p:txBody>
      </p:sp>
      <p:sp>
        <p:nvSpPr>
          <p:cNvPr id="7" name="Slide Number Placeholder 3">
            <a:extLst>
              <a:ext uri="{FF2B5EF4-FFF2-40B4-BE49-F238E27FC236}">
                <a16:creationId xmlns:a16="http://schemas.microsoft.com/office/drawing/2014/main" id="{3B767DB3-16A1-4C0E-A64B-A629BDBE4930}"/>
              </a:ext>
            </a:extLst>
          </p:cNvPr>
          <p:cNvSpPr txBox="1">
            <a:spLocks/>
          </p:cNvSpPr>
          <p:nvPr userDrawn="1"/>
        </p:nvSpPr>
        <p:spPr>
          <a:xfrm>
            <a:off x="76200" y="4797423"/>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l"/>
            <a:r>
              <a:rPr lang="en-US" dirty="0"/>
              <a:t>Name</a:t>
            </a:r>
          </a:p>
        </p:txBody>
      </p:sp>
      <p:sp>
        <p:nvSpPr>
          <p:cNvPr id="8" name="Slide Number Placeholder 3">
            <a:extLst>
              <a:ext uri="{FF2B5EF4-FFF2-40B4-BE49-F238E27FC236}">
                <a16:creationId xmlns:a16="http://schemas.microsoft.com/office/drawing/2014/main" id="{92F0FBC7-A260-4CF7-9AE6-94DE0FF678EE}"/>
              </a:ext>
            </a:extLst>
          </p:cNvPr>
          <p:cNvSpPr txBox="1">
            <a:spLocks/>
          </p:cNvSpPr>
          <p:nvPr userDrawn="1"/>
        </p:nvSpPr>
        <p:spPr>
          <a:xfrm>
            <a:off x="3505200" y="4797424"/>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ctr"/>
            <a:r>
              <a:rPr lang="en-US" dirty="0"/>
              <a:t>Paper Title</a:t>
            </a:r>
          </a:p>
        </p:txBody>
      </p:sp>
    </p:spTree>
    <p:extLst>
      <p:ext uri="{BB962C8B-B14F-4D97-AF65-F5344CB8AC3E}">
        <p14:creationId xmlns:p14="http://schemas.microsoft.com/office/powerpoint/2010/main" val="184871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a:t>Click to edit the title</a:t>
            </a:r>
          </a:p>
        </p:txBody>
      </p:sp>
      <p:sp>
        <p:nvSpPr>
          <p:cNvPr id="3" name="Slide Number Placeholder 3"/>
          <p:cNvSpPr>
            <a:spLocks noGrp="1"/>
          </p:cNvSpPr>
          <p:nvPr>
            <p:ph type="sldNum" sz="quarter" idx="10"/>
          </p:nvPr>
        </p:nvSpPr>
        <p:spPr>
          <a:xfrm>
            <a:off x="6858000" y="4759325"/>
            <a:ext cx="2133600" cy="365125"/>
          </a:xfrm>
          <a:prstGeom prst="rect">
            <a:avLst/>
          </a:prstGeom>
        </p:spPr>
        <p:txBody>
          <a:bodyPr/>
          <a:lstStyle>
            <a:lvl1pPr algn="r">
              <a:defRPr sz="1600"/>
            </a:lvl1pPr>
          </a:lstStyle>
          <a:p>
            <a:fld id="{6BC48003-D90B-4677-A057-B663AA3C6CCD}" type="slidenum">
              <a:rPr lang="en-US" smtClean="0"/>
              <a:pPr/>
              <a:t>‹#›</a:t>
            </a:fld>
            <a:endParaRPr lang="en-US" dirty="0"/>
          </a:p>
        </p:txBody>
      </p:sp>
      <p:sp>
        <p:nvSpPr>
          <p:cNvPr id="6" name="Slide Number Placeholder 3">
            <a:extLst>
              <a:ext uri="{FF2B5EF4-FFF2-40B4-BE49-F238E27FC236}">
                <a16:creationId xmlns:a16="http://schemas.microsoft.com/office/drawing/2014/main" id="{BAF2DE87-60D1-48DC-BF28-C73DE2A56375}"/>
              </a:ext>
            </a:extLst>
          </p:cNvPr>
          <p:cNvSpPr txBox="1">
            <a:spLocks/>
          </p:cNvSpPr>
          <p:nvPr userDrawn="1"/>
        </p:nvSpPr>
        <p:spPr>
          <a:xfrm>
            <a:off x="76200" y="4797423"/>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l"/>
            <a:r>
              <a:rPr lang="en-US" dirty="0"/>
              <a:t>Name</a:t>
            </a:r>
          </a:p>
        </p:txBody>
      </p:sp>
      <p:sp>
        <p:nvSpPr>
          <p:cNvPr id="7" name="Slide Number Placeholder 3">
            <a:extLst>
              <a:ext uri="{FF2B5EF4-FFF2-40B4-BE49-F238E27FC236}">
                <a16:creationId xmlns:a16="http://schemas.microsoft.com/office/drawing/2014/main" id="{084D4A1F-A1FF-4CC0-B4C4-F47265486057}"/>
              </a:ext>
            </a:extLst>
          </p:cNvPr>
          <p:cNvSpPr txBox="1">
            <a:spLocks/>
          </p:cNvSpPr>
          <p:nvPr userDrawn="1"/>
        </p:nvSpPr>
        <p:spPr>
          <a:xfrm>
            <a:off x="3505200" y="4797424"/>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ctr"/>
            <a:r>
              <a:rPr lang="en-US" dirty="0"/>
              <a:t>Paper Title</a:t>
            </a:r>
          </a:p>
        </p:txBody>
      </p:sp>
    </p:spTree>
    <p:extLst>
      <p:ext uri="{BB962C8B-B14F-4D97-AF65-F5344CB8AC3E}">
        <p14:creationId xmlns:p14="http://schemas.microsoft.com/office/powerpoint/2010/main" val="287283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Line Title an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0"/>
            <a:ext cx="8545672" cy="1200329"/>
          </a:xfrm>
        </p:spPr>
        <p:txBody>
          <a:bodyPr anchor="t"/>
          <a:lstStyle>
            <a:lvl1pPr>
              <a:defRPr baseline="0"/>
            </a:lvl1pPr>
          </a:lstStyle>
          <a:p>
            <a:r>
              <a:rPr lang="en-US" dirty="0"/>
              <a:t>Click to edit the title - this is a 2-line heading</a:t>
            </a:r>
          </a:p>
        </p:txBody>
      </p:sp>
      <p:sp>
        <p:nvSpPr>
          <p:cNvPr id="3" name="Slide Number Placeholder 3"/>
          <p:cNvSpPr>
            <a:spLocks noGrp="1"/>
          </p:cNvSpPr>
          <p:nvPr>
            <p:ph type="sldNum" sz="quarter" idx="10"/>
          </p:nvPr>
        </p:nvSpPr>
        <p:spPr>
          <a:xfrm>
            <a:off x="6858000" y="4759325"/>
            <a:ext cx="2133600" cy="365125"/>
          </a:xfrm>
          <a:prstGeom prst="rect">
            <a:avLst/>
          </a:prstGeom>
        </p:spPr>
        <p:txBody>
          <a:bodyPr/>
          <a:lstStyle>
            <a:lvl1pPr algn="r">
              <a:defRPr sz="1600"/>
            </a:lvl1pPr>
          </a:lstStyle>
          <a:p>
            <a:fld id="{6BC48003-D90B-4677-A057-B663AA3C6CCD}" type="slidenum">
              <a:rPr lang="en-US" smtClean="0"/>
              <a:pPr/>
              <a:t>‹#›</a:t>
            </a:fld>
            <a:endParaRPr lang="en-US" dirty="0"/>
          </a:p>
        </p:txBody>
      </p:sp>
      <p:sp>
        <p:nvSpPr>
          <p:cNvPr id="6" name="Slide Number Placeholder 3">
            <a:extLst>
              <a:ext uri="{FF2B5EF4-FFF2-40B4-BE49-F238E27FC236}">
                <a16:creationId xmlns:a16="http://schemas.microsoft.com/office/drawing/2014/main" id="{70048B03-AB33-43DA-9DB7-7AEA3B3A1D10}"/>
              </a:ext>
            </a:extLst>
          </p:cNvPr>
          <p:cNvSpPr txBox="1">
            <a:spLocks/>
          </p:cNvSpPr>
          <p:nvPr userDrawn="1"/>
        </p:nvSpPr>
        <p:spPr>
          <a:xfrm>
            <a:off x="76200" y="4797423"/>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l"/>
            <a:r>
              <a:rPr lang="en-US" dirty="0"/>
              <a:t>Name</a:t>
            </a:r>
          </a:p>
        </p:txBody>
      </p:sp>
      <p:sp>
        <p:nvSpPr>
          <p:cNvPr id="7" name="Slide Number Placeholder 3">
            <a:extLst>
              <a:ext uri="{FF2B5EF4-FFF2-40B4-BE49-F238E27FC236}">
                <a16:creationId xmlns:a16="http://schemas.microsoft.com/office/drawing/2014/main" id="{C1748D2E-1520-4D97-8849-873DCBF1EAEA}"/>
              </a:ext>
            </a:extLst>
          </p:cNvPr>
          <p:cNvSpPr txBox="1">
            <a:spLocks/>
          </p:cNvSpPr>
          <p:nvPr userDrawn="1"/>
        </p:nvSpPr>
        <p:spPr>
          <a:xfrm>
            <a:off x="3505200" y="4797424"/>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ctr"/>
            <a:r>
              <a:rPr lang="en-US" dirty="0"/>
              <a:t>Paper Title</a:t>
            </a:r>
          </a:p>
        </p:txBody>
      </p:sp>
    </p:spTree>
    <p:extLst>
      <p:ext uri="{BB962C8B-B14F-4D97-AF65-F5344CB8AC3E}">
        <p14:creationId xmlns:p14="http://schemas.microsoft.com/office/powerpoint/2010/main" val="320055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ered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1"/>
            <a:ext cx="8545672" cy="646331"/>
          </a:xfrm>
        </p:spPr>
        <p:txBody>
          <a:bodyPr anchor="t"/>
          <a:lstStyle>
            <a:lvl1pPr algn="ctr">
              <a:defRPr baseline="0"/>
            </a:lvl1pPr>
          </a:lstStyle>
          <a:p>
            <a:r>
              <a:rPr lang="en-US" dirty="0"/>
              <a:t>Click to edit the title (centered) </a:t>
            </a:r>
          </a:p>
        </p:txBody>
      </p:sp>
      <p:sp>
        <p:nvSpPr>
          <p:cNvPr id="3" name="Slide Number Placeholder 3"/>
          <p:cNvSpPr>
            <a:spLocks noGrp="1"/>
          </p:cNvSpPr>
          <p:nvPr>
            <p:ph type="sldNum" sz="quarter" idx="10"/>
          </p:nvPr>
        </p:nvSpPr>
        <p:spPr>
          <a:xfrm>
            <a:off x="6858000" y="4759325"/>
            <a:ext cx="2133600" cy="365125"/>
          </a:xfrm>
          <a:prstGeom prst="rect">
            <a:avLst/>
          </a:prstGeom>
        </p:spPr>
        <p:txBody>
          <a:bodyPr/>
          <a:lstStyle>
            <a:lvl1pPr algn="r">
              <a:defRPr sz="1600"/>
            </a:lvl1pPr>
          </a:lstStyle>
          <a:p>
            <a:fld id="{6BC48003-D90B-4677-A057-B663AA3C6CCD}" type="slidenum">
              <a:rPr lang="en-US" smtClean="0"/>
              <a:pPr/>
              <a:t>‹#›</a:t>
            </a:fld>
            <a:endParaRPr lang="en-US" dirty="0"/>
          </a:p>
        </p:txBody>
      </p:sp>
      <p:sp>
        <p:nvSpPr>
          <p:cNvPr id="4" name="Slide Number Placeholder 3">
            <a:extLst>
              <a:ext uri="{FF2B5EF4-FFF2-40B4-BE49-F238E27FC236}">
                <a16:creationId xmlns:a16="http://schemas.microsoft.com/office/drawing/2014/main" id="{27564491-564E-4E8B-A264-5F19048708CF}"/>
              </a:ext>
            </a:extLst>
          </p:cNvPr>
          <p:cNvSpPr txBox="1">
            <a:spLocks/>
          </p:cNvSpPr>
          <p:nvPr userDrawn="1"/>
        </p:nvSpPr>
        <p:spPr>
          <a:xfrm>
            <a:off x="76200" y="4797423"/>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l"/>
            <a:r>
              <a:rPr lang="en-US" dirty="0"/>
              <a:t>Name</a:t>
            </a:r>
          </a:p>
        </p:txBody>
      </p:sp>
      <p:sp>
        <p:nvSpPr>
          <p:cNvPr id="5" name="Slide Number Placeholder 3">
            <a:extLst>
              <a:ext uri="{FF2B5EF4-FFF2-40B4-BE49-F238E27FC236}">
                <a16:creationId xmlns:a16="http://schemas.microsoft.com/office/drawing/2014/main" id="{6C9B44AD-B008-4F61-8245-EBB966D42A34}"/>
              </a:ext>
            </a:extLst>
          </p:cNvPr>
          <p:cNvSpPr txBox="1">
            <a:spLocks/>
          </p:cNvSpPr>
          <p:nvPr userDrawn="1"/>
        </p:nvSpPr>
        <p:spPr>
          <a:xfrm>
            <a:off x="3505200" y="4797424"/>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ctr"/>
            <a:r>
              <a:rPr lang="en-US" dirty="0"/>
              <a:t>Paper Title</a:t>
            </a:r>
          </a:p>
        </p:txBody>
      </p:sp>
    </p:spTree>
    <p:extLst>
      <p:ext uri="{BB962C8B-B14F-4D97-AF65-F5344CB8AC3E}">
        <p14:creationId xmlns:p14="http://schemas.microsoft.com/office/powerpoint/2010/main" val="262580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858000" y="4759325"/>
            <a:ext cx="2133600" cy="365125"/>
          </a:xfrm>
          <a:prstGeom prst="rect">
            <a:avLst/>
          </a:prstGeom>
        </p:spPr>
        <p:txBody>
          <a:bodyPr/>
          <a:lstStyle>
            <a:lvl1pPr algn="r">
              <a:defRPr sz="1600"/>
            </a:lvl1pPr>
          </a:lstStyle>
          <a:p>
            <a:fld id="{6BC48003-D90B-4677-A057-B663AA3C6CCD}" type="slidenum">
              <a:rPr lang="en-US" smtClean="0"/>
              <a:pPr/>
              <a:t>‹#›</a:t>
            </a:fld>
            <a:endParaRPr lang="en-US" dirty="0"/>
          </a:p>
        </p:txBody>
      </p:sp>
      <p:sp>
        <p:nvSpPr>
          <p:cNvPr id="3" name="Slide Number Placeholder 3">
            <a:extLst>
              <a:ext uri="{FF2B5EF4-FFF2-40B4-BE49-F238E27FC236}">
                <a16:creationId xmlns:a16="http://schemas.microsoft.com/office/drawing/2014/main" id="{E673E901-94CF-4A08-A25C-8D0CCC67842B}"/>
              </a:ext>
            </a:extLst>
          </p:cNvPr>
          <p:cNvSpPr txBox="1">
            <a:spLocks/>
          </p:cNvSpPr>
          <p:nvPr userDrawn="1"/>
        </p:nvSpPr>
        <p:spPr>
          <a:xfrm>
            <a:off x="76200" y="4797423"/>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l"/>
            <a:r>
              <a:rPr lang="en-US" dirty="0"/>
              <a:t>Name</a:t>
            </a:r>
          </a:p>
        </p:txBody>
      </p:sp>
      <p:sp>
        <p:nvSpPr>
          <p:cNvPr id="4" name="Slide Number Placeholder 3">
            <a:extLst>
              <a:ext uri="{FF2B5EF4-FFF2-40B4-BE49-F238E27FC236}">
                <a16:creationId xmlns:a16="http://schemas.microsoft.com/office/drawing/2014/main" id="{2477FB84-AD26-4F85-AE6E-C936B386ABF9}"/>
              </a:ext>
            </a:extLst>
          </p:cNvPr>
          <p:cNvSpPr txBox="1">
            <a:spLocks/>
          </p:cNvSpPr>
          <p:nvPr userDrawn="1"/>
        </p:nvSpPr>
        <p:spPr>
          <a:xfrm>
            <a:off x="3505200" y="4797424"/>
            <a:ext cx="2133600" cy="365125"/>
          </a:xfrm>
          <a:prstGeom prst="rect">
            <a:avLst/>
          </a:prstGeom>
        </p:spPr>
        <p:txBody>
          <a:bodyPr/>
          <a:lstStyle>
            <a:defPPr>
              <a:defRPr lang="de-DE"/>
            </a:defPPr>
            <a:lvl1pPr algn="r" rtl="0" fontAlgn="base">
              <a:spcBef>
                <a:spcPct val="0"/>
              </a:spcBef>
              <a:spcAft>
                <a:spcPct val="0"/>
              </a:spcAft>
              <a:defRPr sz="1200" b="1" kern="1200">
                <a:solidFill>
                  <a:schemeClr val="accent6">
                    <a:lumMod val="75000"/>
                  </a:schemeClr>
                </a:solidFill>
                <a:latin typeface="Verdan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pPr algn="ctr"/>
            <a:r>
              <a:rPr lang="en-US" dirty="0"/>
              <a:t>Paper Title</a:t>
            </a:r>
          </a:p>
        </p:txBody>
      </p:sp>
    </p:spTree>
    <p:extLst>
      <p:ext uri="{BB962C8B-B14F-4D97-AF65-F5344CB8AC3E}">
        <p14:creationId xmlns:p14="http://schemas.microsoft.com/office/powerpoint/2010/main" val="237753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sz="half" idx="1"/>
          </p:nvPr>
        </p:nvSpPr>
        <p:spPr>
          <a:xfrm>
            <a:off x="381000" y="971550"/>
            <a:ext cx="4130675"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1" y="971550"/>
            <a:ext cx="4130675"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408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 2-Line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0"/>
            <a:ext cx="8545672" cy="1200329"/>
          </a:xfrm>
        </p:spPr>
        <p:txBody>
          <a:bodyPr anchor="t"/>
          <a:lstStyle>
            <a:lvl1pPr>
              <a:defRPr baseline="0"/>
            </a:lvl1pPr>
          </a:lstStyle>
          <a:p>
            <a:r>
              <a:rPr lang="en-US" dirty="0"/>
              <a:t>Click to edit the title - this is a 2-line heading</a:t>
            </a:r>
          </a:p>
        </p:txBody>
      </p:sp>
      <p:sp>
        <p:nvSpPr>
          <p:cNvPr id="3" name="Content Placeholder 2"/>
          <p:cNvSpPr>
            <a:spLocks noGrp="1"/>
          </p:cNvSpPr>
          <p:nvPr>
            <p:ph sz="half" idx="1"/>
          </p:nvPr>
        </p:nvSpPr>
        <p:spPr>
          <a:xfrm>
            <a:off x="381000" y="1371600"/>
            <a:ext cx="4130675"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1" y="1371600"/>
            <a:ext cx="4130675"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81000" y="243543"/>
            <a:ext cx="85456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enter title</a:t>
            </a:r>
          </a:p>
        </p:txBody>
      </p:sp>
      <p:sp>
        <p:nvSpPr>
          <p:cNvPr id="31747" name="Rectangle 3"/>
          <p:cNvSpPr>
            <a:spLocks noGrp="1" noChangeArrowheads="1"/>
          </p:cNvSpPr>
          <p:nvPr>
            <p:ph type="body" idx="1"/>
          </p:nvPr>
        </p:nvSpPr>
        <p:spPr bwMode="auto">
          <a:xfrm>
            <a:off x="381000" y="971550"/>
            <a:ext cx="85344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dirty="0"/>
              <a:t>Level 1</a:t>
            </a:r>
            <a:endParaRPr lang="en-US" dirty="0"/>
          </a:p>
          <a:p>
            <a:pPr lvl="1"/>
            <a:r>
              <a:rPr lang="de-DE" dirty="0"/>
              <a:t>Level 2</a:t>
            </a:r>
            <a:endParaRPr lang="en-US" dirty="0"/>
          </a:p>
          <a:p>
            <a:pPr lvl="2"/>
            <a:r>
              <a:rPr lang="de-DE" dirty="0"/>
              <a:t>Level 3</a:t>
            </a:r>
            <a:endParaRPr lang="en-US" dirty="0"/>
          </a:p>
          <a:p>
            <a:pPr lvl="3"/>
            <a:r>
              <a:rPr lang="de-DE" dirty="0"/>
              <a:t>Level 4</a:t>
            </a:r>
            <a:endParaRPr lang="en-US" dirty="0"/>
          </a:p>
          <a:p>
            <a:pPr lvl="4"/>
            <a:r>
              <a:rPr lang="de-DE" dirty="0"/>
              <a:t>Level 5</a:t>
            </a:r>
            <a:endParaRPr lang="en-US" dirty="0"/>
          </a:p>
        </p:txBody>
      </p:sp>
      <p:sp>
        <p:nvSpPr>
          <p:cNvPr id="4" name="Slide Number Placeholder 3"/>
          <p:cNvSpPr>
            <a:spLocks noGrp="1"/>
          </p:cNvSpPr>
          <p:nvPr>
            <p:ph type="sldNum" sz="quarter" idx="4"/>
          </p:nvPr>
        </p:nvSpPr>
        <p:spPr>
          <a:xfrm>
            <a:off x="6934200" y="4759325"/>
            <a:ext cx="2133600" cy="365125"/>
          </a:xfrm>
          <a:prstGeom prst="rect">
            <a:avLst/>
          </a:prstGeom>
        </p:spPr>
        <p:txBody>
          <a:bodyPr/>
          <a:lstStyle>
            <a:lvl1pPr algn="r">
              <a:defRPr sz="1400"/>
            </a:lvl1pPr>
          </a:lstStyle>
          <a:p>
            <a:fld id="{6BC48003-D90B-4677-A057-B663AA3C6C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80" r:id="rId3"/>
    <p:sldLayoutId id="2147483684" r:id="rId4"/>
    <p:sldLayoutId id="2147483693" r:id="rId5"/>
    <p:sldLayoutId id="2147483695" r:id="rId6"/>
    <p:sldLayoutId id="2147483685" r:id="rId7"/>
    <p:sldLayoutId id="2147483682" r:id="rId8"/>
    <p:sldLayoutId id="2147483694" r:id="rId9"/>
    <p:sldLayoutId id="2147483690" r:id="rId10"/>
    <p:sldLayoutId id="2147483696" r:id="rId11"/>
    <p:sldLayoutId id="2147483697" r:id="rId12"/>
  </p:sldLayoutIdLst>
  <p:hf hdr="0" ftr="0" dt="0"/>
  <p:txStyles>
    <p:titleStyle>
      <a:lvl1pPr algn="l" rtl="0" eaLnBrk="0" fontAlgn="base" hangingPunct="0">
        <a:spcBef>
          <a:spcPct val="0"/>
        </a:spcBef>
        <a:spcAft>
          <a:spcPct val="0"/>
        </a:spcAft>
        <a:defRPr sz="2800" b="1">
          <a:solidFill>
            <a:schemeClr val="hlink"/>
          </a:solidFill>
          <a:latin typeface="+mj-lt"/>
          <a:ea typeface="+mj-ea"/>
          <a:cs typeface="ＭＳ Ｐゴシック" charset="0"/>
        </a:defRPr>
      </a:lvl1pPr>
      <a:lvl2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2pPr>
      <a:lvl3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3pPr>
      <a:lvl4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4pPr>
      <a:lvl5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5pPr>
      <a:lvl6pPr marL="457200" algn="l" rtl="0" fontAlgn="base">
        <a:spcBef>
          <a:spcPct val="0"/>
        </a:spcBef>
        <a:spcAft>
          <a:spcPct val="0"/>
        </a:spcAft>
        <a:defRPr sz="3600" b="1">
          <a:solidFill>
            <a:schemeClr val="hlink"/>
          </a:solidFill>
          <a:latin typeface="Verdana" charset="0"/>
          <a:ea typeface="ＭＳ Ｐゴシック" charset="0"/>
        </a:defRPr>
      </a:lvl6pPr>
      <a:lvl7pPr marL="914400" algn="l" rtl="0" fontAlgn="base">
        <a:spcBef>
          <a:spcPct val="0"/>
        </a:spcBef>
        <a:spcAft>
          <a:spcPct val="0"/>
        </a:spcAft>
        <a:defRPr sz="3600" b="1">
          <a:solidFill>
            <a:schemeClr val="hlink"/>
          </a:solidFill>
          <a:latin typeface="Verdana" charset="0"/>
          <a:ea typeface="ＭＳ Ｐゴシック" charset="0"/>
        </a:defRPr>
      </a:lvl7pPr>
      <a:lvl8pPr marL="1371600" algn="l" rtl="0" fontAlgn="base">
        <a:spcBef>
          <a:spcPct val="0"/>
        </a:spcBef>
        <a:spcAft>
          <a:spcPct val="0"/>
        </a:spcAft>
        <a:defRPr sz="3600" b="1">
          <a:solidFill>
            <a:schemeClr val="hlink"/>
          </a:solidFill>
          <a:latin typeface="Verdana" charset="0"/>
          <a:ea typeface="ＭＳ Ｐゴシック" charset="0"/>
        </a:defRPr>
      </a:lvl8pPr>
      <a:lvl9pPr marL="1828800" algn="l" rtl="0" fontAlgn="base">
        <a:spcBef>
          <a:spcPct val="0"/>
        </a:spcBef>
        <a:spcAft>
          <a:spcPct val="0"/>
        </a:spcAft>
        <a:defRPr sz="3600" b="1">
          <a:solidFill>
            <a:schemeClr val="hlink"/>
          </a:solidFill>
          <a:latin typeface="Verdana" charset="0"/>
          <a:ea typeface="ＭＳ Ｐゴシック" charset="0"/>
        </a:defRPr>
      </a:lvl9pPr>
    </p:titleStyle>
    <p:bodyStyle>
      <a:lvl1pPr marL="342900" indent="-342900" algn="l" rtl="0" eaLnBrk="0" fontAlgn="base" hangingPunct="0">
        <a:spcBef>
          <a:spcPct val="20000"/>
        </a:spcBef>
        <a:spcAft>
          <a:spcPct val="0"/>
        </a:spcAft>
        <a:buClr>
          <a:schemeClr val="folHlink"/>
        </a:buClr>
        <a:buFont typeface="Wingdings" charset="0"/>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Font typeface="Wingdings" charset="0"/>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charset="0"/>
        <a:buChar char="§"/>
        <a:defRPr sz="20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Wingdings" charset="0"/>
        <a:buChar char="§"/>
        <a:defRPr sz="1600">
          <a:solidFill>
            <a:schemeClr val="tx1"/>
          </a:solidFill>
          <a:latin typeface="+mn-lt"/>
          <a:ea typeface="+mn-ea"/>
        </a:defRPr>
      </a:lvl5pPr>
      <a:lvl6pPr marL="2514600" indent="-228600" algn="l" rtl="0" fontAlgn="base">
        <a:spcBef>
          <a:spcPct val="20000"/>
        </a:spcBef>
        <a:spcAft>
          <a:spcPct val="0"/>
        </a:spcAft>
        <a:buClr>
          <a:schemeClr val="folHlink"/>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bwMode="auto">
          <a:xfrm>
            <a:off x="339735" y="666750"/>
            <a:ext cx="85456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0"/>
              </a:spcBef>
              <a:spcAft>
                <a:spcPct val="0"/>
              </a:spcAft>
              <a:defRPr sz="4400" b="1">
                <a:solidFill>
                  <a:schemeClr val="hlink"/>
                </a:solidFill>
                <a:latin typeface="+mj-lt"/>
                <a:ea typeface="+mj-ea"/>
                <a:cs typeface="ＭＳ Ｐゴシック" charset="0"/>
              </a:defRPr>
            </a:lvl1pPr>
            <a:lvl2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2pPr>
            <a:lvl3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3pPr>
            <a:lvl4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4pPr>
            <a:lvl5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5pPr>
            <a:lvl6pPr marL="457200" algn="l" rtl="0" fontAlgn="base">
              <a:spcBef>
                <a:spcPct val="0"/>
              </a:spcBef>
              <a:spcAft>
                <a:spcPct val="0"/>
              </a:spcAft>
              <a:defRPr sz="3600" b="1">
                <a:solidFill>
                  <a:schemeClr val="hlink"/>
                </a:solidFill>
                <a:latin typeface="Verdana" charset="0"/>
                <a:ea typeface="ＭＳ Ｐゴシック" charset="0"/>
              </a:defRPr>
            </a:lvl6pPr>
            <a:lvl7pPr marL="914400" algn="l" rtl="0" fontAlgn="base">
              <a:spcBef>
                <a:spcPct val="0"/>
              </a:spcBef>
              <a:spcAft>
                <a:spcPct val="0"/>
              </a:spcAft>
              <a:defRPr sz="3600" b="1">
                <a:solidFill>
                  <a:schemeClr val="hlink"/>
                </a:solidFill>
                <a:latin typeface="Verdana" charset="0"/>
                <a:ea typeface="ＭＳ Ｐゴシック" charset="0"/>
              </a:defRPr>
            </a:lvl7pPr>
            <a:lvl8pPr marL="1371600" algn="l" rtl="0" fontAlgn="base">
              <a:spcBef>
                <a:spcPct val="0"/>
              </a:spcBef>
              <a:spcAft>
                <a:spcPct val="0"/>
              </a:spcAft>
              <a:defRPr sz="3600" b="1">
                <a:solidFill>
                  <a:schemeClr val="hlink"/>
                </a:solidFill>
                <a:latin typeface="Verdana" charset="0"/>
                <a:ea typeface="ＭＳ Ｐゴシック" charset="0"/>
              </a:defRPr>
            </a:lvl8pPr>
            <a:lvl9pPr marL="1828800" algn="l" rtl="0" fontAlgn="base">
              <a:spcBef>
                <a:spcPct val="0"/>
              </a:spcBef>
              <a:spcAft>
                <a:spcPct val="0"/>
              </a:spcAft>
              <a:defRPr sz="3600" b="1">
                <a:solidFill>
                  <a:schemeClr val="hlink"/>
                </a:solidFill>
                <a:latin typeface="Verdana" charset="0"/>
                <a:ea typeface="ＭＳ Ｐゴシック" charset="0"/>
              </a:defRPr>
            </a:lvl9pPr>
          </a:lstStyle>
          <a:p>
            <a:r>
              <a:rPr lang="en-US" sz="4000" b="0" kern="0" dirty="0">
                <a:solidFill>
                  <a:schemeClr val="accent3"/>
                </a:solidFill>
              </a:rPr>
              <a:t>Deep Learning for Robot Navigation</a:t>
            </a:r>
          </a:p>
        </p:txBody>
      </p:sp>
      <p:sp>
        <p:nvSpPr>
          <p:cNvPr id="3" name="Title 3">
            <a:extLst>
              <a:ext uri="{FF2B5EF4-FFF2-40B4-BE49-F238E27FC236}">
                <a16:creationId xmlns:a16="http://schemas.microsoft.com/office/drawing/2014/main" id="{687A4EDE-BC17-4C19-81BB-D76E2604D9A8}"/>
              </a:ext>
            </a:extLst>
          </p:cNvPr>
          <p:cNvSpPr txBox="1">
            <a:spLocks/>
          </p:cNvSpPr>
          <p:nvPr/>
        </p:nvSpPr>
        <p:spPr bwMode="auto">
          <a:xfrm>
            <a:off x="339735" y="2495550"/>
            <a:ext cx="85456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0"/>
              </a:spcBef>
              <a:spcAft>
                <a:spcPct val="0"/>
              </a:spcAft>
              <a:defRPr sz="4400" b="1">
                <a:solidFill>
                  <a:schemeClr val="hlink"/>
                </a:solidFill>
                <a:latin typeface="+mj-lt"/>
                <a:ea typeface="+mj-ea"/>
                <a:cs typeface="ＭＳ Ｐゴシック" charset="0"/>
              </a:defRPr>
            </a:lvl1pPr>
            <a:lvl2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2pPr>
            <a:lvl3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3pPr>
            <a:lvl4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4pPr>
            <a:lvl5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5pPr>
            <a:lvl6pPr marL="457200" algn="l" rtl="0" fontAlgn="base">
              <a:spcBef>
                <a:spcPct val="0"/>
              </a:spcBef>
              <a:spcAft>
                <a:spcPct val="0"/>
              </a:spcAft>
              <a:defRPr sz="3600" b="1">
                <a:solidFill>
                  <a:schemeClr val="hlink"/>
                </a:solidFill>
                <a:latin typeface="Verdana" charset="0"/>
                <a:ea typeface="ＭＳ Ｐゴシック" charset="0"/>
              </a:defRPr>
            </a:lvl6pPr>
            <a:lvl7pPr marL="914400" algn="l" rtl="0" fontAlgn="base">
              <a:spcBef>
                <a:spcPct val="0"/>
              </a:spcBef>
              <a:spcAft>
                <a:spcPct val="0"/>
              </a:spcAft>
              <a:defRPr sz="3600" b="1">
                <a:solidFill>
                  <a:schemeClr val="hlink"/>
                </a:solidFill>
                <a:latin typeface="Verdana" charset="0"/>
                <a:ea typeface="ＭＳ Ｐゴシック" charset="0"/>
              </a:defRPr>
            </a:lvl7pPr>
            <a:lvl8pPr marL="1371600" algn="l" rtl="0" fontAlgn="base">
              <a:spcBef>
                <a:spcPct val="0"/>
              </a:spcBef>
              <a:spcAft>
                <a:spcPct val="0"/>
              </a:spcAft>
              <a:defRPr sz="3600" b="1">
                <a:solidFill>
                  <a:schemeClr val="hlink"/>
                </a:solidFill>
                <a:latin typeface="Verdana" charset="0"/>
                <a:ea typeface="ＭＳ Ｐゴシック" charset="0"/>
              </a:defRPr>
            </a:lvl8pPr>
            <a:lvl9pPr marL="1828800" algn="l" rtl="0" fontAlgn="base">
              <a:spcBef>
                <a:spcPct val="0"/>
              </a:spcBef>
              <a:spcAft>
                <a:spcPct val="0"/>
              </a:spcAft>
              <a:defRPr sz="3600" b="1">
                <a:solidFill>
                  <a:schemeClr val="hlink"/>
                </a:solidFill>
                <a:latin typeface="Verdana" charset="0"/>
                <a:ea typeface="ＭＳ Ｐゴシック" charset="0"/>
              </a:defRPr>
            </a:lvl9pPr>
          </a:lstStyle>
          <a:p>
            <a:r>
              <a:rPr lang="en-US" sz="2000" b="0" kern="0" dirty="0">
                <a:solidFill>
                  <a:schemeClr val="accent3"/>
                </a:solidFill>
              </a:rPr>
              <a:t>Name of the presenter</a:t>
            </a:r>
          </a:p>
        </p:txBody>
      </p:sp>
      <p:sp>
        <p:nvSpPr>
          <p:cNvPr id="5" name="Title 3">
            <a:extLst>
              <a:ext uri="{FF2B5EF4-FFF2-40B4-BE49-F238E27FC236}">
                <a16:creationId xmlns:a16="http://schemas.microsoft.com/office/drawing/2014/main" id="{BFE39EAB-F71A-4458-B9A4-C66687092038}"/>
              </a:ext>
            </a:extLst>
          </p:cNvPr>
          <p:cNvSpPr txBox="1">
            <a:spLocks/>
          </p:cNvSpPr>
          <p:nvPr/>
        </p:nvSpPr>
        <p:spPr bwMode="auto">
          <a:xfrm>
            <a:off x="339735" y="2892683"/>
            <a:ext cx="85456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0"/>
              </a:spcBef>
              <a:spcAft>
                <a:spcPct val="0"/>
              </a:spcAft>
              <a:defRPr sz="4400" b="1">
                <a:solidFill>
                  <a:schemeClr val="hlink"/>
                </a:solidFill>
                <a:latin typeface="+mj-lt"/>
                <a:ea typeface="+mj-ea"/>
                <a:cs typeface="ＭＳ Ｐゴシック" charset="0"/>
              </a:defRPr>
            </a:lvl1pPr>
            <a:lvl2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2pPr>
            <a:lvl3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3pPr>
            <a:lvl4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4pPr>
            <a:lvl5pPr algn="l" rtl="0" eaLnBrk="0" fontAlgn="base" hangingPunct="0">
              <a:spcBef>
                <a:spcPct val="0"/>
              </a:spcBef>
              <a:spcAft>
                <a:spcPct val="0"/>
              </a:spcAft>
              <a:defRPr sz="3600" b="1">
                <a:solidFill>
                  <a:schemeClr val="hlink"/>
                </a:solidFill>
                <a:latin typeface="Verdana" charset="0"/>
                <a:ea typeface="ＭＳ Ｐゴシック" charset="0"/>
                <a:cs typeface="ＭＳ Ｐゴシック" charset="0"/>
              </a:defRPr>
            </a:lvl5pPr>
            <a:lvl6pPr marL="457200" algn="l" rtl="0" fontAlgn="base">
              <a:spcBef>
                <a:spcPct val="0"/>
              </a:spcBef>
              <a:spcAft>
                <a:spcPct val="0"/>
              </a:spcAft>
              <a:defRPr sz="3600" b="1">
                <a:solidFill>
                  <a:schemeClr val="hlink"/>
                </a:solidFill>
                <a:latin typeface="Verdana" charset="0"/>
                <a:ea typeface="ＭＳ Ｐゴシック" charset="0"/>
              </a:defRPr>
            </a:lvl6pPr>
            <a:lvl7pPr marL="914400" algn="l" rtl="0" fontAlgn="base">
              <a:spcBef>
                <a:spcPct val="0"/>
              </a:spcBef>
              <a:spcAft>
                <a:spcPct val="0"/>
              </a:spcAft>
              <a:defRPr sz="3600" b="1">
                <a:solidFill>
                  <a:schemeClr val="hlink"/>
                </a:solidFill>
                <a:latin typeface="Verdana" charset="0"/>
                <a:ea typeface="ＭＳ Ｐゴシック" charset="0"/>
              </a:defRPr>
            </a:lvl7pPr>
            <a:lvl8pPr marL="1371600" algn="l" rtl="0" fontAlgn="base">
              <a:spcBef>
                <a:spcPct val="0"/>
              </a:spcBef>
              <a:spcAft>
                <a:spcPct val="0"/>
              </a:spcAft>
              <a:defRPr sz="3600" b="1">
                <a:solidFill>
                  <a:schemeClr val="hlink"/>
                </a:solidFill>
                <a:latin typeface="Verdana" charset="0"/>
                <a:ea typeface="ＭＳ Ｐゴシック" charset="0"/>
              </a:defRPr>
            </a:lvl8pPr>
            <a:lvl9pPr marL="1828800" algn="l" rtl="0" fontAlgn="base">
              <a:spcBef>
                <a:spcPct val="0"/>
              </a:spcBef>
              <a:spcAft>
                <a:spcPct val="0"/>
              </a:spcAft>
              <a:defRPr sz="3600" b="1">
                <a:solidFill>
                  <a:schemeClr val="hlink"/>
                </a:solidFill>
                <a:latin typeface="Verdana" charset="0"/>
                <a:ea typeface="ＭＳ Ｐゴシック" charset="0"/>
              </a:defRPr>
            </a:lvl9pPr>
          </a:lstStyle>
          <a:p>
            <a:r>
              <a:rPr lang="en-US" sz="1400" b="0" kern="0" dirty="0">
                <a:solidFill>
                  <a:schemeClr val="accent3"/>
                </a:solidFill>
              </a:rPr>
              <a:t>Robot Learning Seminar SS 2021</a:t>
            </a:r>
          </a:p>
        </p:txBody>
      </p:sp>
    </p:spTree>
    <p:extLst>
      <p:ext uri="{BB962C8B-B14F-4D97-AF65-F5344CB8AC3E}">
        <p14:creationId xmlns:p14="http://schemas.microsoft.com/office/powerpoint/2010/main" val="244169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Learning Paradigm</a:t>
            </a:r>
          </a:p>
        </p:txBody>
      </p:sp>
      <p:sp>
        <p:nvSpPr>
          <p:cNvPr id="3" name="Content Placeholder 2"/>
          <p:cNvSpPr>
            <a:spLocks noGrp="1"/>
          </p:cNvSpPr>
          <p:nvPr>
            <p:ph idx="1"/>
          </p:nvPr>
        </p:nvSpPr>
        <p:spPr/>
        <p:txBody>
          <a:bodyPr/>
          <a:lstStyle/>
          <a:p>
            <a:r>
              <a:rPr lang="en-US" dirty="0"/>
              <a:t>Require large amounts of labeled data</a:t>
            </a:r>
          </a:p>
          <a:p>
            <a:r>
              <a:rPr lang="en-US" dirty="0"/>
              <a:t>Learn individual networks for individual tasks – not scalable</a:t>
            </a:r>
          </a:p>
          <a:p>
            <a:r>
              <a:rPr lang="en-US" dirty="0"/>
              <a:t>Consume substantial inference time and parameters – lack efficiency</a:t>
            </a:r>
          </a:p>
          <a:p>
            <a:r>
              <a:rPr lang="en-US" dirty="0"/>
              <a:t>Do not sufficiently generalize to unseen scenarios – models need to dynamically adapt to changing conditions</a:t>
            </a:r>
          </a:p>
        </p:txBody>
      </p:sp>
      <p:sp>
        <p:nvSpPr>
          <p:cNvPr id="4" name="Slide Number Placeholder 3"/>
          <p:cNvSpPr>
            <a:spLocks noGrp="1"/>
          </p:cNvSpPr>
          <p:nvPr>
            <p:ph type="sldNum" sz="quarter" idx="10"/>
          </p:nvPr>
        </p:nvSpPr>
        <p:spPr/>
        <p:txBody>
          <a:bodyPr/>
          <a:lstStyle/>
          <a:p>
            <a:fld id="{6BC48003-D90B-4677-A057-B663AA3C6CCD}" type="slidenum">
              <a:rPr lang="en-US" smtClean="0"/>
              <a:pPr/>
              <a:t>2</a:t>
            </a:fld>
            <a:endParaRPr lang="en-US" dirty="0"/>
          </a:p>
        </p:txBody>
      </p:sp>
    </p:spTree>
    <p:extLst>
      <p:ext uri="{BB962C8B-B14F-4D97-AF65-F5344CB8AC3E}">
        <p14:creationId xmlns:p14="http://schemas.microsoft.com/office/powerpoint/2010/main" val="134206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AdapNet</a:t>
            </a:r>
            <a:r>
              <a:rPr lang="en-US" dirty="0"/>
              <a:t>++ Architecture</a:t>
            </a:r>
          </a:p>
        </p:txBody>
      </p:sp>
      <p:sp>
        <p:nvSpPr>
          <p:cNvPr id="10" name="TextBox 9"/>
          <p:cNvSpPr txBox="1"/>
          <p:nvPr/>
        </p:nvSpPr>
        <p:spPr>
          <a:xfrm>
            <a:off x="1066799" y="937796"/>
            <a:ext cx="2286001" cy="338554"/>
          </a:xfrm>
          <a:prstGeom prst="rect">
            <a:avLst/>
          </a:prstGeom>
          <a:noFill/>
        </p:spPr>
        <p:txBody>
          <a:bodyPr wrap="square" rtlCol="0">
            <a:spAutoFit/>
          </a:bodyPr>
          <a:lstStyle/>
          <a:p>
            <a:pPr algn="ctr"/>
            <a:r>
              <a:rPr lang="en-US" sz="1600" dirty="0"/>
              <a:t>Encoder</a:t>
            </a:r>
            <a:endParaRPr lang="en-US" sz="1800" dirty="0"/>
          </a:p>
        </p:txBody>
      </p:sp>
      <p:sp>
        <p:nvSpPr>
          <p:cNvPr id="11" name="TextBox 10"/>
          <p:cNvSpPr txBox="1"/>
          <p:nvPr/>
        </p:nvSpPr>
        <p:spPr>
          <a:xfrm>
            <a:off x="3233056" y="937796"/>
            <a:ext cx="1643743" cy="338554"/>
          </a:xfrm>
          <a:prstGeom prst="rect">
            <a:avLst/>
          </a:prstGeom>
          <a:noFill/>
        </p:spPr>
        <p:txBody>
          <a:bodyPr wrap="square" rtlCol="0">
            <a:spAutoFit/>
          </a:bodyPr>
          <a:lstStyle/>
          <a:p>
            <a:pPr algn="ctr"/>
            <a:r>
              <a:rPr lang="en-US" sz="1600" dirty="0" err="1"/>
              <a:t>eASPP</a:t>
            </a:r>
            <a:endParaRPr lang="en-US" sz="1600" dirty="0"/>
          </a:p>
        </p:txBody>
      </p:sp>
      <p:sp>
        <p:nvSpPr>
          <p:cNvPr id="16" name="TextBox 15"/>
          <p:cNvSpPr txBox="1"/>
          <p:nvPr/>
        </p:nvSpPr>
        <p:spPr>
          <a:xfrm>
            <a:off x="4876800" y="937796"/>
            <a:ext cx="3276600" cy="338554"/>
          </a:xfrm>
          <a:prstGeom prst="rect">
            <a:avLst/>
          </a:prstGeom>
          <a:noFill/>
        </p:spPr>
        <p:txBody>
          <a:bodyPr wrap="square" rtlCol="0">
            <a:spAutoFit/>
          </a:bodyPr>
          <a:lstStyle/>
          <a:p>
            <a:pPr algn="ctr"/>
            <a:r>
              <a:rPr lang="en-US" sz="1600" dirty="0"/>
              <a:t>Decoder</a:t>
            </a:r>
            <a:endParaRPr lang="en-US" sz="1800" dirty="0"/>
          </a:p>
        </p:txBody>
      </p:sp>
      <p:sp>
        <p:nvSpPr>
          <p:cNvPr id="17" name="TextBox 16"/>
          <p:cNvSpPr txBox="1"/>
          <p:nvPr/>
        </p:nvSpPr>
        <p:spPr>
          <a:xfrm>
            <a:off x="4648200" y="3071396"/>
            <a:ext cx="2819400" cy="338554"/>
          </a:xfrm>
          <a:prstGeom prst="rect">
            <a:avLst/>
          </a:prstGeom>
          <a:noFill/>
        </p:spPr>
        <p:txBody>
          <a:bodyPr wrap="square" rtlCol="0">
            <a:spAutoFit/>
          </a:bodyPr>
          <a:lstStyle/>
          <a:p>
            <a:pPr algn="ctr"/>
            <a:r>
              <a:rPr lang="en-US" sz="1600" dirty="0"/>
              <a:t>Skip Connections</a:t>
            </a:r>
          </a:p>
        </p:txBody>
      </p:sp>
      <p:pic>
        <p:nvPicPr>
          <p:cNvPr id="18" name="Picture 2" descr="C:\Users\valada\Dropbox\images\text7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42596"/>
            <a:ext cx="7937368" cy="210312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a:spLocks noGrp="1"/>
          </p:cNvSpPr>
          <p:nvPr>
            <p:ph idx="1"/>
          </p:nvPr>
        </p:nvSpPr>
        <p:spPr>
          <a:xfrm>
            <a:off x="381000" y="3657660"/>
            <a:ext cx="8534400" cy="361890"/>
          </a:xfrm>
        </p:spPr>
        <p:txBody>
          <a:bodyPr/>
          <a:lstStyle/>
          <a:p>
            <a:r>
              <a:rPr lang="en-US" dirty="0"/>
              <a:t>ResNet-50 encoder backbone with new multiscale residual units and novel </a:t>
            </a:r>
            <a:r>
              <a:rPr lang="en-US" dirty="0" err="1"/>
              <a:t>eASPP</a:t>
            </a:r>
            <a:r>
              <a:rPr lang="en-US" dirty="0"/>
              <a:t> module</a:t>
            </a:r>
          </a:p>
        </p:txBody>
      </p:sp>
      <p:sp>
        <p:nvSpPr>
          <p:cNvPr id="3" name="Slide Number Placeholder 2"/>
          <p:cNvSpPr>
            <a:spLocks noGrp="1"/>
          </p:cNvSpPr>
          <p:nvPr>
            <p:ph type="sldNum" sz="quarter" idx="10"/>
          </p:nvPr>
        </p:nvSpPr>
        <p:spPr/>
        <p:txBody>
          <a:bodyPr/>
          <a:lstStyle/>
          <a:p>
            <a:fld id="{6BC48003-D90B-4677-A057-B663AA3C6CCD}" type="slidenum">
              <a:rPr lang="en-US" smtClean="0"/>
              <a:pPr/>
              <a:t>3</a:t>
            </a:fld>
            <a:endParaRPr lang="en-US" dirty="0"/>
          </a:p>
        </p:txBody>
      </p:sp>
    </p:spTree>
    <p:extLst>
      <p:ext uri="{BB962C8B-B14F-4D97-AF65-F5344CB8AC3E}">
        <p14:creationId xmlns:p14="http://schemas.microsoft.com/office/powerpoint/2010/main" val="185072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Embodied Robotics</a:t>
            </a:r>
          </a:p>
        </p:txBody>
      </p:sp>
      <p:sp>
        <p:nvSpPr>
          <p:cNvPr id="4" name="Content Placeholder 3"/>
          <p:cNvSpPr>
            <a:spLocks noGrp="1"/>
          </p:cNvSpPr>
          <p:nvPr>
            <p:ph idx="1"/>
          </p:nvPr>
        </p:nvSpPr>
        <p:spPr>
          <a:xfrm>
            <a:off x="381000" y="914400"/>
            <a:ext cx="8610600" cy="3943350"/>
          </a:xfrm>
        </p:spPr>
        <p:txBody>
          <a:bodyPr/>
          <a:lstStyle/>
          <a:p>
            <a:r>
              <a:rPr lang="en-US" dirty="0"/>
              <a:t>Self-supervised learning from physical interaction and active exploration – </a:t>
            </a:r>
            <a:r>
              <a:rPr lang="en-US" dirty="0">
                <a:solidFill>
                  <a:srgbClr val="9A0000"/>
                </a:solidFill>
              </a:rPr>
              <a:t>closing the perception-action loop</a:t>
            </a:r>
          </a:p>
          <a:p>
            <a:r>
              <a:rPr lang="en-US" dirty="0"/>
              <a:t>Harvest supervisory or reinforcing signals from : </a:t>
            </a:r>
            <a:r>
              <a:rPr lang="en-US" dirty="0">
                <a:solidFill>
                  <a:srgbClr val="9A0000"/>
                </a:solidFill>
              </a:rPr>
              <a:t>time, viewpoints, depth, tactile, audio, intrinsic motivation, imitation</a:t>
            </a:r>
          </a:p>
        </p:txBody>
      </p:sp>
      <p:pic>
        <p:nvPicPr>
          <p:cNvPr id="5" name="Time lapse of a baby playing with his toy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953000" y="3111444"/>
            <a:ext cx="2514600" cy="1538344"/>
          </a:xfrm>
          <a:prstGeom prst="rect">
            <a:avLst/>
          </a:prstGeom>
        </p:spPr>
      </p:pic>
      <p:sp>
        <p:nvSpPr>
          <p:cNvPr id="3" name="Slide Number Placeholder 2"/>
          <p:cNvSpPr>
            <a:spLocks noGrp="1"/>
          </p:cNvSpPr>
          <p:nvPr>
            <p:ph type="sldNum" sz="quarter" idx="10"/>
          </p:nvPr>
        </p:nvSpPr>
        <p:spPr/>
        <p:txBody>
          <a:bodyPr/>
          <a:lstStyle/>
          <a:p>
            <a:fld id="{6BC48003-D90B-4677-A057-B663AA3C6CCD}" type="slidenum">
              <a:rPr lang="en-US" smtClean="0"/>
              <a:pPr/>
              <a:t>4</a:t>
            </a:fld>
            <a:endParaRPr lang="en-US" dirty="0"/>
          </a:p>
        </p:txBody>
      </p:sp>
    </p:spTree>
    <p:extLst>
      <p:ext uri="{BB962C8B-B14F-4D97-AF65-F5344CB8AC3E}">
        <p14:creationId xmlns:p14="http://schemas.microsoft.com/office/powerpoint/2010/main" val="1645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5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86643"/>
            <a:ext cx="8534400" cy="523220"/>
          </a:xfrm>
        </p:spPr>
        <p:txBody>
          <a:bodyPr/>
          <a:lstStyle/>
          <a:p>
            <a:r>
              <a:rPr lang="en-US" dirty="0"/>
              <a:t>Thank you for your attention!</a:t>
            </a:r>
          </a:p>
        </p:txBody>
      </p:sp>
      <p:sp>
        <p:nvSpPr>
          <p:cNvPr id="3" name="Text Placeholder 4"/>
          <p:cNvSpPr txBox="1">
            <a:spLocks/>
          </p:cNvSpPr>
          <p:nvPr/>
        </p:nvSpPr>
        <p:spPr>
          <a:xfrm>
            <a:off x="0" y="3486150"/>
            <a:ext cx="9144000" cy="400050"/>
          </a:xfrm>
          <a:prstGeom prst="rect">
            <a:avLst/>
          </a:prstGeom>
        </p:spPr>
        <p:txBody>
          <a:bodyPr/>
          <a:lstStyle>
            <a:lvl1pPr marL="342900" indent="-342900" algn="l" rtl="0" eaLnBrk="0" fontAlgn="base" hangingPunct="0">
              <a:spcBef>
                <a:spcPct val="20000"/>
              </a:spcBef>
              <a:spcAft>
                <a:spcPct val="0"/>
              </a:spcAft>
              <a:buClr>
                <a:schemeClr val="folHlink"/>
              </a:buClr>
              <a:buFont typeface="Wingdings" charset="0"/>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Font typeface="Wingdings" charset="0"/>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charset="0"/>
              <a:buChar char="§"/>
              <a:defRPr sz="20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Wingdings" charset="0"/>
              <a:buChar char="§"/>
              <a:defRPr sz="1800">
                <a:solidFill>
                  <a:schemeClr val="tx1"/>
                </a:solidFill>
                <a:latin typeface="+mn-lt"/>
                <a:ea typeface="+mn-ea"/>
              </a:defRPr>
            </a:lvl5pPr>
            <a:lvl6pPr marL="2514600" indent="-228600" algn="l" rtl="0" fontAlgn="base">
              <a:spcBef>
                <a:spcPct val="20000"/>
              </a:spcBef>
              <a:spcAft>
                <a:spcPct val="0"/>
              </a:spcAft>
              <a:buClr>
                <a:schemeClr val="folHlink"/>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Wingdings" charset="0"/>
              <a:buChar char="§"/>
              <a:defRPr sz="2000">
                <a:solidFill>
                  <a:schemeClr val="tx1"/>
                </a:solidFill>
                <a:latin typeface="+mn-lt"/>
                <a:ea typeface="+mn-ea"/>
              </a:defRPr>
            </a:lvl9pPr>
          </a:lstStyle>
          <a:p>
            <a:pPr marL="0" indent="0" algn="ctr">
              <a:buNone/>
            </a:pPr>
            <a:r>
              <a:rPr lang="en-US" kern="0" dirty="0"/>
              <a:t>Code, Datasets, Demos: </a:t>
            </a:r>
            <a:r>
              <a:rPr lang="en-US" kern="0" dirty="0">
                <a:solidFill>
                  <a:srgbClr val="9A0000"/>
                </a:solidFill>
              </a:rPr>
              <a:t>http://rl.uni-freiburg.de</a:t>
            </a:r>
          </a:p>
        </p:txBody>
      </p:sp>
    </p:spTree>
    <p:extLst>
      <p:ext uri="{BB962C8B-B14F-4D97-AF65-F5344CB8AC3E}">
        <p14:creationId xmlns:p14="http://schemas.microsoft.com/office/powerpoint/2010/main" val="2544293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usepackage{latexsym} &#10;\usepackage{amsfonts,amsmath}&#10;\usepackage{bm}&#10;%\usepackage{subfig}&#10;%\usepackage{color}&#10;&#10;\def\argmax{\mathop{\rm argmax}}&#10;\def\argmin{\mathop{\rm argmin}}&#10;\def\var{\mathop{\mathbb V}}&#10;\def\expectation{\mathop{\mathbb E}}&#10;\def\expectationNoOp{\mathbb E}&#10;\def\Real{\mathbb R}&#10;&#10;\newcommand{\bp}{\mathbf{p}}&#10;\newcommand{\br}{\mathbf{r}}&#10;\newcommand{\bx}{\mathbf{x}}&#10;\newcommand{\bJ}{\mathbf{J}}&#10;\newcommand{\bZero}{\mathbf{0}}&#10;\newcommand{\bk}{\mathbf{k}}&#10;\newcommand{\by}{\mathbf{y}}&#10;\newcommand{\diff}{\partial}&#10;\newcommand{\obs}{z}&#10;\newcommand{\model}{\mathcal{M}}"/>
  <p:tag name="MAGPC" val="300"/>
  <p:tag name="FONTSIZE" val="20"/>
  <p:tag name="DEFAULTFONTSIZE" val="10"/>
  <p:tag name="DEFAULTWIDTH" val="640"/>
  <p:tag name="DEFAULTHEIGHT" val="456"/>
</p:tagLst>
</file>

<file path=ppt/theme/theme1.xml><?xml version="1.0" encoding="utf-8"?>
<a:theme xmlns:a="http://schemas.openxmlformats.org/drawingml/2006/main" name="Kopie von ProbRobotics">
  <a:themeElements>
    <a:clrScheme name="Kopie von ProbRobotic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Kopie von ProbRobotic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nchor="ctr">
        <a:spAutoFit/>
      </a:bodyPr>
      <a:lstStyle>
        <a:defPPr>
          <a:defRPr/>
        </a:defPPr>
      </a:lstStyle>
    </a:spDef>
    <a:lnDef>
      <a:spPr bwMode="auto">
        <a:noFill/>
        <a:ln w="50800" cap="flat" cmpd="sng" algn="ctr">
          <a:solidFill>
            <a:srgbClr val="800000"/>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a:lstStyle/>
    </a:lnDef>
  </a:objectDefaults>
  <a:extraClrSchemeLst>
    <a:extraClrScheme>
      <a:clrScheme name="Kopie von ProbRobotic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Kopie von ProbRobotic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Kopie von ProbRobotic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Kopie von ProbRobotic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E:\doc\C\Dokumente und Einstellungen\Wolfram Burgard\Eigene Dateien\talks\ProbRobotics\Kopie von ProbRobotics.ppt</Template>
  <TotalTime>17</TotalTime>
  <Words>582</Words>
  <Application>Microsoft Office PowerPoint</Application>
  <PresentationFormat>On-screen Show (16:9)</PresentationFormat>
  <Paragraphs>45</Paragraphs>
  <Slides>5</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Times New Roman</vt:lpstr>
      <vt:lpstr>Verdana</vt:lpstr>
      <vt:lpstr>Wingdings</vt:lpstr>
      <vt:lpstr>Kopie von ProbRobotics</vt:lpstr>
      <vt:lpstr>PowerPoint Presentation</vt:lpstr>
      <vt:lpstr>Current Learning Paradigm</vt:lpstr>
      <vt:lpstr>AdapNet++ Architecture</vt:lpstr>
      <vt:lpstr>Embodied Robotics</vt:lpstr>
      <vt:lpstr>Thank you for your attention!</vt:lpstr>
    </vt:vector>
  </TitlesOfParts>
  <Company>Universität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Freiburg</dc:title>
  <dc:creator>Abhinav Valada</dc:creator>
  <cp:lastModifiedBy>Nikhil Bharadwaj Gosala</cp:lastModifiedBy>
  <cp:revision>2811</cp:revision>
  <cp:lastPrinted>2019-11-16T14:30:00Z</cp:lastPrinted>
  <dcterms:created xsi:type="dcterms:W3CDTF">2000-01-11T13:56:29Z</dcterms:created>
  <dcterms:modified xsi:type="dcterms:W3CDTF">2021-06-25T14:04:44Z</dcterms:modified>
</cp:coreProperties>
</file>